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0" r:id="rId4"/>
    <p:sldId id="273" r:id="rId5"/>
    <p:sldId id="258" r:id="rId6"/>
    <p:sldId id="268" r:id="rId7"/>
    <p:sldId id="261" r:id="rId8"/>
    <p:sldId id="260" r:id="rId9"/>
    <p:sldId id="259" r:id="rId10"/>
    <p:sldId id="271" r:id="rId11"/>
    <p:sldId id="262" r:id="rId12"/>
    <p:sldId id="276" r:id="rId13"/>
    <p:sldId id="264" r:id="rId14"/>
    <p:sldId id="263" r:id="rId15"/>
    <p:sldId id="265" r:id="rId16"/>
    <p:sldId id="266" r:id="rId17"/>
    <p:sldId id="269" r:id="rId18"/>
    <p:sldId id="275" r:id="rId19"/>
    <p:sldId id="272"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Main 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 xmlns:a16="http://schemas.microsoft.com/office/drawing/2014/main" id="{5288B3EB-F9F7-C740-BB9A-F0CE75052D7B}"/>
              </a:ext>
            </a:extLst>
          </p:cNvPr>
          <p:cNvSpPr>
            <a:spLocks noGrp="1"/>
          </p:cNvSpPr>
          <p:nvPr>
            <p:ph type="body" sz="quarter" idx="13" hasCustomPrompt="1"/>
          </p:nvPr>
        </p:nvSpPr>
        <p:spPr>
          <a:xfrm>
            <a:off x="585788" y="2559050"/>
            <a:ext cx="10082212" cy="652463"/>
          </a:xfrm>
        </p:spPr>
        <p:txBody>
          <a:bodyPr>
            <a:noAutofit/>
          </a:bodyPr>
          <a:lstStyle>
            <a:lvl1pPr marL="0" indent="0">
              <a:buNone/>
              <a:defRPr sz="1800"/>
            </a:lvl1pPr>
            <a:lvl2pPr>
              <a:defRPr sz="1800"/>
            </a:lvl2pPr>
            <a:lvl3pPr>
              <a:defRPr sz="1800"/>
            </a:lvl3pPr>
            <a:lvl4pPr>
              <a:defRPr sz="1800"/>
            </a:lvl4pPr>
            <a:lvl5pPr>
              <a:defRPr sz="1800"/>
            </a:lvl5pPr>
          </a:lstStyle>
          <a:p>
            <a:pPr lvl="0"/>
            <a:r>
              <a:rPr lang="en-US" dirty="0"/>
              <a:t>Insert Date / Document Version</a:t>
            </a:r>
          </a:p>
        </p:txBody>
      </p:sp>
      <p:sp>
        <p:nvSpPr>
          <p:cNvPr id="2" name="Title 1">
            <a:extLst>
              <a:ext uri="{FF2B5EF4-FFF2-40B4-BE49-F238E27FC236}">
                <a16:creationId xmlns="" xmlns:a16="http://schemas.microsoft.com/office/drawing/2014/main" id="{6D697E39-371E-3E4F-9B2B-838C37523B1B}"/>
              </a:ext>
            </a:extLst>
          </p:cNvPr>
          <p:cNvSpPr>
            <a:spLocks noGrp="1"/>
          </p:cNvSpPr>
          <p:nvPr>
            <p:ph type="ctrTitle"/>
          </p:nvPr>
        </p:nvSpPr>
        <p:spPr>
          <a:xfrm>
            <a:off x="585833" y="1198895"/>
            <a:ext cx="10082167" cy="719707"/>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66E6BC8A-8225-4646-9D45-3F467B2F0056}"/>
              </a:ext>
            </a:extLst>
          </p:cNvPr>
          <p:cNvSpPr>
            <a:spLocks noGrp="1"/>
          </p:cNvSpPr>
          <p:nvPr>
            <p:ph type="subTitle" idx="1"/>
          </p:nvPr>
        </p:nvSpPr>
        <p:spPr>
          <a:xfrm>
            <a:off x="585833" y="1949419"/>
            <a:ext cx="10082167" cy="57827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Group 9">
            <a:extLst>
              <a:ext uri="{FF2B5EF4-FFF2-40B4-BE49-F238E27FC236}">
                <a16:creationId xmlns="" xmlns:a16="http://schemas.microsoft.com/office/drawing/2014/main" id="{A98975D2-EAD6-7C4A-BB27-8110683CB786}"/>
              </a:ext>
            </a:extLst>
          </p:cNvPr>
          <p:cNvGrpSpPr/>
          <p:nvPr/>
        </p:nvGrpSpPr>
        <p:grpSpPr>
          <a:xfrm>
            <a:off x="450360" y="3744893"/>
            <a:ext cx="2060103" cy="753352"/>
            <a:chOff x="450360" y="3744893"/>
            <a:chExt cx="2060103" cy="753352"/>
          </a:xfrm>
        </p:grpSpPr>
        <p:pic>
          <p:nvPicPr>
            <p:cNvPr id="11" name="Picture 10">
              <a:extLst>
                <a:ext uri="{FF2B5EF4-FFF2-40B4-BE49-F238E27FC236}">
                  <a16:creationId xmlns="" xmlns:a16="http://schemas.microsoft.com/office/drawing/2014/main" id="{F72CFCFB-D349-F245-99FE-E8ED5C4E2D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352" y="3744893"/>
              <a:ext cx="1837959" cy="498965"/>
            </a:xfrm>
            <a:prstGeom prst="rect">
              <a:avLst/>
            </a:prstGeom>
          </p:spPr>
        </p:pic>
        <p:sp>
          <p:nvSpPr>
            <p:cNvPr id="12" name="TextBox 11">
              <a:extLst>
                <a:ext uri="{FF2B5EF4-FFF2-40B4-BE49-F238E27FC236}">
                  <a16:creationId xmlns="" xmlns:a16="http://schemas.microsoft.com/office/drawing/2014/main" id="{935158BB-F8D5-B54D-B2ED-0168792F8B28}"/>
                </a:ext>
              </a:extLst>
            </p:cNvPr>
            <p:cNvSpPr txBox="1"/>
            <p:nvPr/>
          </p:nvSpPr>
          <p:spPr>
            <a:xfrm>
              <a:off x="450360" y="4244329"/>
              <a:ext cx="2060103" cy="253916"/>
            </a:xfrm>
            <a:prstGeom prst="rect">
              <a:avLst/>
            </a:prstGeom>
            <a:noFill/>
          </p:spPr>
          <p:txBody>
            <a:bodyPr wrap="square" rtlCol="0">
              <a:spAutoFit/>
            </a:bodyPr>
            <a:lstStyle/>
            <a:p>
              <a:pPr algn="r"/>
              <a:r>
                <a:rPr lang="en-US" sz="1050" dirty="0">
                  <a:latin typeface="Trebuchet MS" panose="020B0603020202020204" pitchFamily="34" charset="0"/>
                </a:rPr>
                <a:t>Humanising Financial Services</a:t>
              </a:r>
            </a:p>
          </p:txBody>
        </p:sp>
      </p:grpSp>
      <p:sp>
        <p:nvSpPr>
          <p:cNvPr id="4" name="Footer Placeholder 3">
            <a:extLst>
              <a:ext uri="{FF2B5EF4-FFF2-40B4-BE49-F238E27FC236}">
                <a16:creationId xmlns="" xmlns:a16="http://schemas.microsoft.com/office/drawing/2014/main" id="{F08099C8-7697-9C4D-8D32-53526BB3ED8B}"/>
              </a:ext>
            </a:extLst>
          </p:cNvPr>
          <p:cNvSpPr>
            <a:spLocks noGrp="1"/>
          </p:cNvSpPr>
          <p:nvPr>
            <p:ph type="ftr" sz="quarter" idx="14"/>
          </p:nvPr>
        </p:nvSpPr>
        <p:spPr>
          <a:xfrm>
            <a:off x="6986556" y="117070"/>
            <a:ext cx="4966748" cy="360000"/>
          </a:xfrm>
        </p:spPr>
        <p:txBody>
          <a:bodyPr anchor="b" anchorCtr="0"/>
          <a:lstStyle>
            <a:lvl1pPr>
              <a:defRPr sz="1200">
                <a:solidFill>
                  <a:schemeClr val="tx1">
                    <a:lumMod val="95000"/>
                    <a:lumOff val="5000"/>
                  </a:schemeClr>
                </a:solidFill>
              </a:defRPr>
            </a:lvl1pPr>
          </a:lstStyle>
          <a:p>
            <a:endParaRPr lang="en-ID"/>
          </a:p>
        </p:txBody>
      </p:sp>
      <p:sp>
        <p:nvSpPr>
          <p:cNvPr id="5" name="Slide Number Placeholder 4">
            <a:extLst>
              <a:ext uri="{FF2B5EF4-FFF2-40B4-BE49-F238E27FC236}">
                <a16:creationId xmlns="" xmlns:a16="http://schemas.microsoft.com/office/drawing/2014/main" id="{761F157F-E773-9E40-95D1-79F17798E5A0}"/>
              </a:ext>
            </a:extLst>
          </p:cNvPr>
          <p:cNvSpPr>
            <a:spLocks noGrp="1"/>
          </p:cNvSpPr>
          <p:nvPr>
            <p:ph type="sldNum" sz="quarter" idx="15"/>
          </p:nvPr>
        </p:nvSpPr>
        <p:spPr/>
        <p:txBody>
          <a:bodyPr/>
          <a:lstStyle/>
          <a:p>
            <a:fld id="{10208EE1-6094-497D-8279-45D0A0E7B44C}" type="slidenum">
              <a:rPr lang="en-ID" smtClean="0"/>
              <a:t>‹#›</a:t>
            </a:fld>
            <a:endParaRPr lang="en-ID"/>
          </a:p>
        </p:txBody>
      </p:sp>
      <p:sp>
        <p:nvSpPr>
          <p:cNvPr id="13" name="Rectangle 12"/>
          <p:cNvSpPr/>
          <p:nvPr/>
        </p:nvSpPr>
        <p:spPr>
          <a:xfrm>
            <a:off x="6986556" y="507887"/>
            <a:ext cx="5021766" cy="523220"/>
          </a:xfrm>
          <a:prstGeom prst="rect">
            <a:avLst/>
          </a:prstGeom>
        </p:spPr>
        <p:txBody>
          <a:bodyPr wrap="square">
            <a:spAutoFit/>
          </a:bodyPr>
          <a:lstStyle/>
          <a:p>
            <a:pPr algn="just"/>
            <a:r>
              <a:rPr lang="en-MY" sz="700" i="1" dirty="0"/>
              <a:t>Disclaimer: The contents of this document/information remain the intellectual property of Maybank and no part of this is to be reproduced or transmitted in any form or by any means, including electronically, photocopying, recording or in any information storage and retrieval system without the permission in writing from Maybank. The contents of this document/information are confidential and its circulation and use are restricted.</a:t>
            </a:r>
          </a:p>
        </p:txBody>
      </p:sp>
    </p:spTree>
    <p:extLst>
      <p:ext uri="{BB962C8B-B14F-4D97-AF65-F5344CB8AC3E}">
        <p14:creationId xmlns:p14="http://schemas.microsoft.com/office/powerpoint/2010/main" val="535744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able layout with copy">
    <p:spTree>
      <p:nvGrpSpPr>
        <p:cNvPr id="1" name=""/>
        <p:cNvGrpSpPr/>
        <p:nvPr/>
      </p:nvGrpSpPr>
      <p:grpSpPr>
        <a:xfrm>
          <a:off x="0" y="0"/>
          <a:ext cx="0" cy="0"/>
          <a:chOff x="0" y="0"/>
          <a:chExt cx="0" cy="0"/>
        </a:xfrm>
      </p:grpSpPr>
      <p:sp>
        <p:nvSpPr>
          <p:cNvPr id="8" name="Footer Placeholder 7">
            <a:extLst>
              <a:ext uri="{FF2B5EF4-FFF2-40B4-BE49-F238E27FC236}">
                <a16:creationId xmlns="" xmlns:a16="http://schemas.microsoft.com/office/drawing/2014/main" id="{9E9578D3-73F5-4B45-880E-D728A04E5519}"/>
              </a:ext>
            </a:extLst>
          </p:cNvPr>
          <p:cNvSpPr>
            <a:spLocks noGrp="1"/>
          </p:cNvSpPr>
          <p:nvPr>
            <p:ph type="ftr" sz="quarter" idx="11"/>
          </p:nvPr>
        </p:nvSpPr>
        <p:spPr/>
        <p:txBody>
          <a:bodyPr/>
          <a:lstStyle/>
          <a:p>
            <a:endParaRPr lang="en-ID"/>
          </a:p>
        </p:txBody>
      </p:sp>
      <p:sp>
        <p:nvSpPr>
          <p:cNvPr id="2" name="Title 1">
            <a:extLst>
              <a:ext uri="{FF2B5EF4-FFF2-40B4-BE49-F238E27FC236}">
                <a16:creationId xmlns="" xmlns:a16="http://schemas.microsoft.com/office/drawing/2014/main" id="{E8EB04BC-3E8E-2741-8C53-EE2B482A6F48}"/>
              </a:ext>
            </a:extLst>
          </p:cNvPr>
          <p:cNvSpPr>
            <a:spLocks noGrp="1"/>
          </p:cNvSpPr>
          <p:nvPr>
            <p:ph type="title" hasCustomPrompt="1"/>
          </p:nvPr>
        </p:nvSpPr>
        <p:spPr>
          <a:xfrm>
            <a:off x="504825" y="250215"/>
            <a:ext cx="10412557" cy="584297"/>
          </a:xfrm>
        </p:spPr>
        <p:txBody>
          <a:bodyPr/>
          <a:lstStyle>
            <a:lvl1pPr>
              <a:defRPr/>
            </a:lvl1pPr>
          </a:lstStyle>
          <a:p>
            <a:r>
              <a:rPr lang="en-US" sz="2800" dirty="0">
                <a:latin typeface="Trebuchet MS" panose="020B0603020202020204" pitchFamily="34" charset="0"/>
              </a:rPr>
              <a:t>Table layout with copy</a:t>
            </a:r>
            <a:endParaRPr lang="en-US" dirty="0"/>
          </a:p>
        </p:txBody>
      </p:sp>
      <p:sp>
        <p:nvSpPr>
          <p:cNvPr id="3" name="Text Placeholder 2">
            <a:extLst>
              <a:ext uri="{FF2B5EF4-FFF2-40B4-BE49-F238E27FC236}">
                <a16:creationId xmlns="" xmlns:a16="http://schemas.microsoft.com/office/drawing/2014/main" id="{EC316D93-A762-F242-A2EA-25CE18AA65CA}"/>
              </a:ext>
            </a:extLst>
          </p:cNvPr>
          <p:cNvSpPr>
            <a:spLocks noGrp="1"/>
          </p:cNvSpPr>
          <p:nvPr>
            <p:ph type="body" idx="1" hasCustomPrompt="1"/>
          </p:nvPr>
        </p:nvSpPr>
        <p:spPr>
          <a:xfrm>
            <a:off x="1422545" y="-640493"/>
            <a:ext cx="5891996" cy="303677"/>
          </a:xfrm>
        </p:spPr>
        <p:txBody>
          <a:bodyPr anchor="b">
            <a:normAutofit/>
          </a:bodyPr>
          <a:lstStyle>
            <a:lvl1pPr marL="0" indent="0">
              <a:buNone/>
              <a:defRPr sz="1400" b="1">
                <a:solidFill>
                  <a:srgbClr val="59595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 xmlns:a16="http://schemas.microsoft.com/office/drawing/2014/main" id="{EAF8B3DA-4F87-9E44-9E87-E64D2C891546}"/>
              </a:ext>
            </a:extLst>
          </p:cNvPr>
          <p:cNvSpPr>
            <a:spLocks noGrp="1"/>
          </p:cNvSpPr>
          <p:nvPr>
            <p:ph sz="half" idx="2"/>
          </p:nvPr>
        </p:nvSpPr>
        <p:spPr>
          <a:xfrm>
            <a:off x="465942" y="1653951"/>
            <a:ext cx="3346403" cy="2831544"/>
          </a:xfrm>
        </p:spPr>
        <p:txBody>
          <a:bodyPr>
            <a:normAutofit/>
          </a:bodyPr>
          <a:lstStyle>
            <a:lvl1pPr marL="0" indent="0">
              <a:buNone/>
              <a:defRPr sz="1800">
                <a:solidFill>
                  <a:schemeClr val="tx1">
                    <a:lumMod val="85000"/>
                    <a:lumOff val="15000"/>
                  </a:schemeClr>
                </a:solidFill>
              </a:defRPr>
            </a:lvl1pPr>
            <a:lvl2pPr marL="180975" indent="-168275">
              <a:buFont typeface="Arial" panose="020B0604020202020204" pitchFamily="34" charset="0"/>
              <a:buChar char="•"/>
              <a:tabLst/>
              <a:defRPr sz="1600">
                <a:solidFill>
                  <a:schemeClr val="tx1">
                    <a:lumMod val="85000"/>
                    <a:lumOff val="15000"/>
                  </a:schemeClr>
                </a:solidFill>
              </a:defRPr>
            </a:lvl2pPr>
            <a:lvl3pPr marL="361950" indent="-139700">
              <a:buFont typeface="Arial" panose="020B0604020202020204" pitchFamily="34" charset="0"/>
              <a:buChar char="•"/>
              <a:tabLst/>
              <a:defRPr sz="1400">
                <a:solidFill>
                  <a:schemeClr val="tx1">
                    <a:lumMod val="85000"/>
                    <a:lumOff val="15000"/>
                  </a:schemeClr>
                </a:solidFill>
              </a:defRPr>
            </a:lvl3pPr>
            <a:lvl4pPr marL="501650" indent="-139700">
              <a:buFont typeface="Arial" panose="020B0604020202020204" pitchFamily="34" charset="0"/>
              <a:buChar char="•"/>
              <a:tabLst/>
              <a:defRPr sz="1200">
                <a:solidFill>
                  <a:schemeClr val="tx1">
                    <a:lumMod val="85000"/>
                    <a:lumOff val="15000"/>
                  </a:schemeClr>
                </a:solidFill>
              </a:defRPr>
            </a:lvl4pPr>
            <a:lvl5pPr marL="668338" indent="-166688">
              <a:buFont typeface="Arial" panose="020B0604020202020204" pitchFamily="34" charset="0"/>
              <a:buChar char="•"/>
              <a:tabLst/>
              <a:defRPr sz="100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 xmlns:a16="http://schemas.microsoft.com/office/drawing/2014/main" id="{3486B81E-3E88-4647-9E8D-B2561FD3D768}"/>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6" name="Table Placeholder 5">
            <a:extLst>
              <a:ext uri="{FF2B5EF4-FFF2-40B4-BE49-F238E27FC236}">
                <a16:creationId xmlns="" xmlns:a16="http://schemas.microsoft.com/office/drawing/2014/main" id="{804F53D6-FE15-014B-8637-4816D8C8D57E}"/>
              </a:ext>
            </a:extLst>
          </p:cNvPr>
          <p:cNvSpPr>
            <a:spLocks noGrp="1"/>
          </p:cNvSpPr>
          <p:nvPr>
            <p:ph type="tbl" sz="quarter" idx="13"/>
          </p:nvPr>
        </p:nvSpPr>
        <p:spPr>
          <a:xfrm>
            <a:off x="3955805" y="1605397"/>
            <a:ext cx="7705970" cy="4387416"/>
          </a:xfrm>
        </p:spPr>
        <p:txBody>
          <a:bodyPr/>
          <a:lstStyle/>
          <a:p>
            <a:r>
              <a:rPr lang="en-US"/>
              <a:t>Click icon to add table</a:t>
            </a:r>
            <a:endParaRPr lang="en-US" dirty="0"/>
          </a:p>
        </p:txBody>
      </p:sp>
      <p:sp>
        <p:nvSpPr>
          <p:cNvPr id="7" name="Text Placeholder 6"/>
          <p:cNvSpPr>
            <a:spLocks noGrp="1"/>
          </p:cNvSpPr>
          <p:nvPr>
            <p:ph type="body" sz="quarter" idx="14" hasCustomPrompt="1"/>
          </p:nvPr>
        </p:nvSpPr>
        <p:spPr>
          <a:xfrm>
            <a:off x="466725" y="6356350"/>
            <a:ext cx="42195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175540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Footer Placeholder 5">
            <a:extLst>
              <a:ext uri="{FF2B5EF4-FFF2-40B4-BE49-F238E27FC236}">
                <a16:creationId xmlns="" xmlns:a16="http://schemas.microsoft.com/office/drawing/2014/main" id="{12BBE763-1218-9947-9A47-DF757A782627}"/>
              </a:ext>
            </a:extLst>
          </p:cNvPr>
          <p:cNvSpPr>
            <a:spLocks noGrp="1"/>
          </p:cNvSpPr>
          <p:nvPr>
            <p:ph type="ftr" sz="quarter" idx="11"/>
          </p:nvPr>
        </p:nvSpPr>
        <p:spPr/>
        <p:txBody>
          <a:bodyPr/>
          <a:lstStyle/>
          <a:p>
            <a:endParaRPr lang="en-ID"/>
          </a:p>
        </p:txBody>
      </p:sp>
      <p:sp>
        <p:nvSpPr>
          <p:cNvPr id="2" name="Title 1">
            <a:extLst>
              <a:ext uri="{FF2B5EF4-FFF2-40B4-BE49-F238E27FC236}">
                <a16:creationId xmlns="" xmlns:a16="http://schemas.microsoft.com/office/drawing/2014/main" id="{1CBDDC26-D28A-CC47-A903-3215875BC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F43767F-0C30-D14E-9986-F765BD52A6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8DC8370A-2DCE-2041-9E0C-D89ED7709C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 xmlns:a16="http://schemas.microsoft.com/office/drawing/2014/main" id="{3F94BA0A-67FA-4247-9601-DC5CB851E8D1}"/>
              </a:ext>
            </a:extLst>
          </p:cNvPr>
          <p:cNvSpPr>
            <a:spLocks noGrp="1"/>
          </p:cNvSpPr>
          <p:nvPr>
            <p:ph type="sldNum" sz="quarter" idx="12"/>
          </p:nvPr>
        </p:nvSpPr>
        <p:spPr/>
        <p:txBody>
          <a:bodyPr/>
          <a:lstStyle/>
          <a:p>
            <a:fld id="{10208EE1-6094-497D-8279-45D0A0E7B44C}" type="slidenum">
              <a:rPr lang="en-ID" smtClean="0"/>
              <a:t>‹#›</a:t>
            </a:fld>
            <a:endParaRPr lang="en-ID"/>
          </a:p>
        </p:txBody>
      </p:sp>
      <p:pic>
        <p:nvPicPr>
          <p:cNvPr id="8" name="Picture 7">
            <a:extLst>
              <a:ext uri="{FF2B5EF4-FFF2-40B4-BE49-F238E27FC236}">
                <a16:creationId xmlns="" xmlns:a16="http://schemas.microsoft.com/office/drawing/2014/main" id="{2A57548A-77DE-7545-8751-65974170075C}"/>
              </a:ext>
            </a:extLst>
          </p:cNvPr>
          <p:cNvPicPr>
            <a:picLocks noChangeAspect="1"/>
          </p:cNvPicPr>
          <p:nvPr/>
        </p:nvPicPr>
        <p:blipFill>
          <a:blip r:embed="rId2"/>
          <a:stretch>
            <a:fillRect/>
          </a:stretch>
        </p:blipFill>
        <p:spPr>
          <a:xfrm>
            <a:off x="11066277" y="213615"/>
            <a:ext cx="620897" cy="620897"/>
          </a:xfrm>
          <a:prstGeom prst="rect">
            <a:avLst/>
          </a:prstGeom>
        </p:spPr>
      </p:pic>
      <p:sp>
        <p:nvSpPr>
          <p:cNvPr id="10" name="Text Placeholder 9"/>
          <p:cNvSpPr>
            <a:spLocks noGrp="1"/>
          </p:cNvSpPr>
          <p:nvPr>
            <p:ph type="body" sz="quarter" idx="13" hasCustomPrompt="1"/>
          </p:nvPr>
        </p:nvSpPr>
        <p:spPr>
          <a:xfrm>
            <a:off x="504825" y="6356350"/>
            <a:ext cx="41560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1359181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C01ACCC9-0B01-4140-AB97-B2D5AAF74A13}"/>
              </a:ext>
            </a:extLst>
          </p:cNvPr>
          <p:cNvSpPr>
            <a:spLocks noGrp="1"/>
          </p:cNvSpPr>
          <p:nvPr>
            <p:ph type="ftr" sz="quarter" idx="11"/>
          </p:nvPr>
        </p:nvSpPr>
        <p:spPr/>
        <p:txBody>
          <a:bodyPr/>
          <a:lstStyle/>
          <a:p>
            <a:endParaRPr lang="en-ID"/>
          </a:p>
        </p:txBody>
      </p:sp>
      <p:sp>
        <p:nvSpPr>
          <p:cNvPr id="2" name="Title 1">
            <a:extLst>
              <a:ext uri="{FF2B5EF4-FFF2-40B4-BE49-F238E27FC236}">
                <a16:creationId xmlns="" xmlns:a16="http://schemas.microsoft.com/office/drawing/2014/main" id="{B814FBDE-2BA1-4740-A145-BE005D1192D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 xmlns:a16="http://schemas.microsoft.com/office/drawing/2014/main" id="{BA6741B0-2215-8A46-88BF-F2E66B8FCFBF}"/>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7" name="Text Placeholder 6"/>
          <p:cNvSpPr>
            <a:spLocks noGrp="1"/>
          </p:cNvSpPr>
          <p:nvPr>
            <p:ph type="body" sz="quarter" idx="13" hasCustomPrompt="1"/>
          </p:nvPr>
        </p:nvSpPr>
        <p:spPr>
          <a:xfrm>
            <a:off x="504825" y="6356350"/>
            <a:ext cx="3800475" cy="501650"/>
          </a:xfrm>
        </p:spPr>
        <p:txBody>
          <a:bodyPr>
            <a:norm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967606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with Header">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2706CD25-76BA-6942-B5C5-155658AC0A75}"/>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 xmlns:a16="http://schemas.microsoft.com/office/drawing/2014/main" id="{26FA513B-64C1-0A42-B808-118141557C6B}"/>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6" name="Text Placeholder 5"/>
          <p:cNvSpPr>
            <a:spLocks noGrp="1"/>
          </p:cNvSpPr>
          <p:nvPr>
            <p:ph type="body" sz="quarter" idx="13" hasCustomPrompt="1"/>
          </p:nvPr>
        </p:nvSpPr>
        <p:spPr>
          <a:xfrm>
            <a:off x="419100" y="6356350"/>
            <a:ext cx="3429000" cy="501650"/>
          </a:xfrm>
        </p:spPr>
        <p:txBody>
          <a:bodyPr>
            <a:norm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2920866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2706CD25-76BA-6942-B5C5-155658AC0A75}"/>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 xmlns:a16="http://schemas.microsoft.com/office/drawing/2014/main" id="{26FA513B-64C1-0A42-B808-118141557C6B}"/>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5" name="Rectangle 4">
            <a:extLst>
              <a:ext uri="{FF2B5EF4-FFF2-40B4-BE49-F238E27FC236}">
                <a16:creationId xmlns="" xmlns:a16="http://schemas.microsoft.com/office/drawing/2014/main" id="{A0855FEC-46CE-FF40-85A6-F0A85A0F9B3F}"/>
              </a:ext>
            </a:extLst>
          </p:cNvPr>
          <p:cNvSpPr/>
          <p:nvPr/>
        </p:nvSpPr>
        <p:spPr>
          <a:xfrm>
            <a:off x="0" y="321764"/>
            <a:ext cx="504824" cy="3651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quarter" idx="13" hasCustomPrompt="1"/>
          </p:nvPr>
        </p:nvSpPr>
        <p:spPr>
          <a:xfrm>
            <a:off x="406400" y="6356350"/>
            <a:ext cx="4051300" cy="501650"/>
          </a:xfrm>
        </p:spPr>
        <p:txBody>
          <a:bodyPr>
            <a:norm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361407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797AE889-C293-674E-B5E9-01862CB4F1BA}"/>
              </a:ext>
            </a:extLst>
          </p:cNvPr>
          <p:cNvSpPr>
            <a:spLocks noGrp="1"/>
          </p:cNvSpPr>
          <p:nvPr>
            <p:ph type="pic" idx="1"/>
          </p:nvPr>
        </p:nvSpPr>
        <p:spPr>
          <a:xfrm>
            <a:off x="0" y="0"/>
            <a:ext cx="60579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Footer Placeholder 5">
            <a:extLst>
              <a:ext uri="{FF2B5EF4-FFF2-40B4-BE49-F238E27FC236}">
                <a16:creationId xmlns="" xmlns:a16="http://schemas.microsoft.com/office/drawing/2014/main" id="{F3565BFD-3AF0-F64F-BA5A-7FAD6F793F06}"/>
              </a:ext>
            </a:extLst>
          </p:cNvPr>
          <p:cNvSpPr>
            <a:spLocks noGrp="1"/>
          </p:cNvSpPr>
          <p:nvPr>
            <p:ph type="ftr" sz="quarter" idx="11"/>
          </p:nvPr>
        </p:nvSpPr>
        <p:spPr/>
        <p:txBody>
          <a:bodyPr/>
          <a:lstStyle/>
          <a:p>
            <a:endParaRPr lang="en-ID"/>
          </a:p>
        </p:txBody>
      </p:sp>
      <p:sp>
        <p:nvSpPr>
          <p:cNvPr id="2" name="Title 1">
            <a:extLst>
              <a:ext uri="{FF2B5EF4-FFF2-40B4-BE49-F238E27FC236}">
                <a16:creationId xmlns="" xmlns:a16="http://schemas.microsoft.com/office/drawing/2014/main" id="{BC330D6F-16E3-BB4D-AAD6-AF24CD8A2838}"/>
              </a:ext>
            </a:extLst>
          </p:cNvPr>
          <p:cNvSpPr>
            <a:spLocks noGrp="1"/>
          </p:cNvSpPr>
          <p:nvPr>
            <p:ph type="title" hasCustomPrompt="1"/>
          </p:nvPr>
        </p:nvSpPr>
        <p:spPr>
          <a:xfrm>
            <a:off x="6669088" y="2256296"/>
            <a:ext cx="4397190" cy="523220"/>
          </a:xfrm>
        </p:spPr>
        <p:txBody>
          <a:bodyPr anchor="b">
            <a:normAutofit/>
          </a:bodyPr>
          <a:lstStyle>
            <a:lvl1pPr>
              <a:defRPr sz="2800"/>
            </a:lvl1pPr>
          </a:lstStyle>
          <a:p>
            <a:r>
              <a:rPr lang="en-US" dirty="0"/>
              <a:t>CLICK TO EDIT MASTER TITLE STYLE</a:t>
            </a:r>
          </a:p>
        </p:txBody>
      </p:sp>
      <p:sp>
        <p:nvSpPr>
          <p:cNvPr id="4" name="Text Placeholder 3">
            <a:extLst>
              <a:ext uri="{FF2B5EF4-FFF2-40B4-BE49-F238E27FC236}">
                <a16:creationId xmlns="" xmlns:a16="http://schemas.microsoft.com/office/drawing/2014/main" id="{8EA95580-89D1-2F44-B156-FC0FE81704F9}"/>
              </a:ext>
            </a:extLst>
          </p:cNvPr>
          <p:cNvSpPr>
            <a:spLocks noGrp="1"/>
          </p:cNvSpPr>
          <p:nvPr>
            <p:ph type="body" sz="half" idx="2"/>
          </p:nvPr>
        </p:nvSpPr>
        <p:spPr>
          <a:xfrm>
            <a:off x="6669088" y="3284782"/>
            <a:ext cx="4397190" cy="2584206"/>
          </a:xfrm>
        </p:spPr>
        <p:txBody>
          <a:bodyPr>
            <a:normAutofit/>
          </a:bodyPr>
          <a:lstStyle>
            <a:lvl1pPr marL="0" indent="0">
              <a:buNone/>
              <a:defRPr sz="2000">
                <a:solidFill>
                  <a:srgbClr val="7F7F7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 xmlns:a16="http://schemas.microsoft.com/office/drawing/2014/main" id="{698C8ABB-4A3F-E348-ADA0-77696158B139}"/>
              </a:ext>
            </a:extLst>
          </p:cNvPr>
          <p:cNvSpPr>
            <a:spLocks noGrp="1"/>
          </p:cNvSpPr>
          <p:nvPr>
            <p:ph type="sldNum" sz="quarter" idx="12"/>
          </p:nvPr>
        </p:nvSpPr>
        <p:spPr/>
        <p:txBody>
          <a:bodyPr/>
          <a:lstStyle/>
          <a:p>
            <a:fld id="{10208EE1-6094-497D-8279-45D0A0E7B44C}" type="slidenum">
              <a:rPr lang="en-ID" smtClean="0"/>
              <a:t>‹#›</a:t>
            </a:fld>
            <a:endParaRPr lang="en-ID"/>
          </a:p>
        </p:txBody>
      </p:sp>
    </p:spTree>
    <p:extLst>
      <p:ext uri="{BB962C8B-B14F-4D97-AF65-F5344CB8AC3E}">
        <p14:creationId xmlns:p14="http://schemas.microsoft.com/office/powerpoint/2010/main" val="1472099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ortrait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A2A302-C59B-3647-878D-A10C98FE147F}"/>
              </a:ext>
            </a:extLst>
          </p:cNvPr>
          <p:cNvSpPr>
            <a:spLocks noGrp="1"/>
          </p:cNvSpPr>
          <p:nvPr>
            <p:ph type="title"/>
          </p:nvPr>
        </p:nvSpPr>
        <p:spPr>
          <a:xfrm rot="5400000">
            <a:off x="9144168" y="2757709"/>
            <a:ext cx="5090064" cy="584297"/>
          </a:xfrm>
        </p:spPr>
        <p:txBody>
          <a:bodyPr/>
          <a:lstStyle/>
          <a:p>
            <a:r>
              <a:rPr lang="en-US"/>
              <a:t>Click to edit Master title style</a:t>
            </a:r>
          </a:p>
        </p:txBody>
      </p:sp>
      <p:sp>
        <p:nvSpPr>
          <p:cNvPr id="3" name="Footer Placeholder 2">
            <a:extLst>
              <a:ext uri="{FF2B5EF4-FFF2-40B4-BE49-F238E27FC236}">
                <a16:creationId xmlns="" xmlns:a16="http://schemas.microsoft.com/office/drawing/2014/main" id="{81F90F18-E2C8-5B46-B688-3E93E92B3508}"/>
              </a:ext>
            </a:extLst>
          </p:cNvPr>
          <p:cNvSpPr>
            <a:spLocks noGrp="1"/>
          </p:cNvSpPr>
          <p:nvPr>
            <p:ph type="ftr" sz="quarter" idx="10"/>
          </p:nvPr>
        </p:nvSpPr>
        <p:spPr>
          <a:xfrm rot="5400000">
            <a:off x="-791188" y="5082180"/>
            <a:ext cx="2187184" cy="360000"/>
          </a:xfrm>
        </p:spPr>
        <p:txBody>
          <a:bodyPr/>
          <a:lstStyle>
            <a:lvl1pPr>
              <a:defRPr sz="1000"/>
            </a:lvl1pPr>
          </a:lstStyle>
          <a:p>
            <a:endParaRPr lang="en-ID"/>
          </a:p>
        </p:txBody>
      </p:sp>
      <p:sp>
        <p:nvSpPr>
          <p:cNvPr id="4" name="Slide Number Placeholder 3">
            <a:extLst>
              <a:ext uri="{FF2B5EF4-FFF2-40B4-BE49-F238E27FC236}">
                <a16:creationId xmlns="" xmlns:a16="http://schemas.microsoft.com/office/drawing/2014/main" id="{EB56C224-AC05-4244-A6F8-5ED0BE3AB17F}"/>
              </a:ext>
            </a:extLst>
          </p:cNvPr>
          <p:cNvSpPr>
            <a:spLocks noGrp="1"/>
          </p:cNvSpPr>
          <p:nvPr>
            <p:ph type="sldNum" sz="quarter" idx="11"/>
          </p:nvPr>
        </p:nvSpPr>
        <p:spPr>
          <a:xfrm rot="5400000">
            <a:off x="167404" y="6311831"/>
            <a:ext cx="270000" cy="360000"/>
          </a:xfrm>
        </p:spPr>
        <p:txBody>
          <a:bodyPr/>
          <a:lstStyle/>
          <a:p>
            <a:fld id="{10208EE1-6094-497D-8279-45D0A0E7B44C}" type="slidenum">
              <a:rPr lang="en-ID" smtClean="0"/>
              <a:t>‹#›</a:t>
            </a:fld>
            <a:endParaRPr lang="en-ID"/>
          </a:p>
        </p:txBody>
      </p:sp>
      <p:pic>
        <p:nvPicPr>
          <p:cNvPr id="5" name="Picture 4">
            <a:extLst>
              <a:ext uri="{FF2B5EF4-FFF2-40B4-BE49-F238E27FC236}">
                <a16:creationId xmlns="" xmlns:a16="http://schemas.microsoft.com/office/drawing/2014/main" id="{490B4B59-E99B-444C-9921-3BE45FB6939A}"/>
              </a:ext>
            </a:extLst>
          </p:cNvPr>
          <p:cNvPicPr>
            <a:picLocks noChangeAspect="1"/>
          </p:cNvPicPr>
          <p:nvPr/>
        </p:nvPicPr>
        <p:blipFill>
          <a:blip r:embed="rId2">
            <a:lum/>
          </a:blip>
          <a:stretch>
            <a:fillRect/>
          </a:stretch>
        </p:blipFill>
        <p:spPr>
          <a:xfrm rot="5400000">
            <a:off x="11366056" y="5746750"/>
            <a:ext cx="603250" cy="603250"/>
          </a:xfrm>
          <a:prstGeom prst="rect">
            <a:avLst/>
          </a:prstGeom>
        </p:spPr>
      </p:pic>
      <p:sp>
        <p:nvSpPr>
          <p:cNvPr id="6" name="Rectangle 5">
            <a:extLst>
              <a:ext uri="{FF2B5EF4-FFF2-40B4-BE49-F238E27FC236}">
                <a16:creationId xmlns="" xmlns:a16="http://schemas.microsoft.com/office/drawing/2014/main" id="{00F03B43-7FC6-344A-B7D0-E069F533C54A}"/>
              </a:ext>
            </a:extLst>
          </p:cNvPr>
          <p:cNvSpPr/>
          <p:nvPr/>
        </p:nvSpPr>
        <p:spPr>
          <a:xfrm rot="5400000">
            <a:off x="11422244" y="69850"/>
            <a:ext cx="504824" cy="365125"/>
          </a:xfrm>
          <a:prstGeom prst="rect">
            <a:avLst/>
          </a:prstGeom>
          <a:solidFill>
            <a:srgbClr val="A6A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 xmlns:a16="http://schemas.microsoft.com/office/drawing/2014/main" id="{988704DF-B258-C14E-AA5D-37328F3C8398}"/>
              </a:ext>
            </a:extLst>
          </p:cNvPr>
          <p:cNvCxnSpPr>
            <a:cxnSpLocks/>
          </p:cNvCxnSpPr>
          <p:nvPr/>
        </p:nvCxnSpPr>
        <p:spPr>
          <a:xfrm flipH="1">
            <a:off x="503743" y="284458"/>
            <a:ext cx="18519" cy="6342373"/>
          </a:xfrm>
          <a:prstGeom prst="line">
            <a:avLst/>
          </a:prstGeom>
          <a:ln w="2222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Vertical Text Placeholder 15">
            <a:extLst>
              <a:ext uri="{FF2B5EF4-FFF2-40B4-BE49-F238E27FC236}">
                <a16:creationId xmlns="" xmlns:a16="http://schemas.microsoft.com/office/drawing/2014/main" id="{E9DA24B5-4D59-7244-982A-1A1578A4D2D2}"/>
              </a:ext>
            </a:extLst>
          </p:cNvPr>
          <p:cNvSpPr>
            <a:spLocks noGrp="1"/>
          </p:cNvSpPr>
          <p:nvPr>
            <p:ph type="body" orient="vert" sz="quarter" idx="12"/>
          </p:nvPr>
        </p:nvSpPr>
        <p:spPr>
          <a:xfrm>
            <a:off x="2033752" y="504825"/>
            <a:ext cx="8953620" cy="56279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069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Content with Caption">
    <p:spTree>
      <p:nvGrpSpPr>
        <p:cNvPr id="1" name=""/>
        <p:cNvGrpSpPr/>
        <p:nvPr/>
      </p:nvGrpSpPr>
      <p:grpSpPr>
        <a:xfrm>
          <a:off x="0" y="0"/>
          <a:ext cx="0" cy="0"/>
          <a:chOff x="0" y="0"/>
          <a:chExt cx="0" cy="0"/>
        </a:xfrm>
      </p:grpSpPr>
      <p:sp>
        <p:nvSpPr>
          <p:cNvPr id="13" name="Text Placeholder 3"/>
          <p:cNvSpPr>
            <a:spLocks noGrp="1"/>
          </p:cNvSpPr>
          <p:nvPr>
            <p:ph type="body" sz="half" idx="2"/>
          </p:nvPr>
        </p:nvSpPr>
        <p:spPr>
          <a:xfrm>
            <a:off x="436491" y="1407188"/>
            <a:ext cx="11368160" cy="461420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732368" y="6537325"/>
            <a:ext cx="1339851" cy="184150"/>
          </a:xfrm>
          <a:prstGeom prst="rect">
            <a:avLst/>
          </a:prstGeom>
        </p:spPr>
        <p:txBody>
          <a:bodyPr/>
          <a:lstStyle>
            <a:lvl1pPr>
              <a:defRPr/>
            </a:lvl1pPr>
          </a:lstStyle>
          <a:p>
            <a:fld id="{A02E25FF-81F4-46CA-A24C-B3C2B88B3AAE}" type="datetimeFigureOut">
              <a:rPr lang="en-ID" smtClean="0"/>
              <a:t>22/12/2022</a:t>
            </a:fld>
            <a:endParaRPr lang="en-ID"/>
          </a:p>
        </p:txBody>
      </p:sp>
      <p:sp>
        <p:nvSpPr>
          <p:cNvPr id="6" name="Footer Placeholder 4"/>
          <p:cNvSpPr>
            <a:spLocks noGrp="1"/>
          </p:cNvSpPr>
          <p:nvPr>
            <p:ph type="ftr" sz="quarter" idx="11"/>
          </p:nvPr>
        </p:nvSpPr>
        <p:spPr>
          <a:xfrm>
            <a:off x="764117" y="6478588"/>
            <a:ext cx="5094816" cy="303212"/>
          </a:xfrm>
          <a:prstGeom prst="rect">
            <a:avLst/>
          </a:prstGeom>
        </p:spPr>
        <p:txBody>
          <a:bodyPr/>
          <a:lstStyle>
            <a:lvl1pPr>
              <a:defRPr>
                <a:latin typeface="Arial" pitchFamily="34" charset="0"/>
                <a:cs typeface="Arial" pitchFamily="34" charset="0"/>
              </a:defRPr>
            </a:lvl1pPr>
          </a:lstStyle>
          <a:p>
            <a:endParaRPr lang="en-ID"/>
          </a:p>
        </p:txBody>
      </p:sp>
      <p:sp>
        <p:nvSpPr>
          <p:cNvPr id="7" name="Slide Number Placeholder 6"/>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1439343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98965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22/12/2022</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3622293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697E39-371E-3E4F-9B2B-838C37523B1B}"/>
              </a:ext>
            </a:extLst>
          </p:cNvPr>
          <p:cNvSpPr>
            <a:spLocks noGrp="1"/>
          </p:cNvSpPr>
          <p:nvPr>
            <p:ph type="ctrTitle"/>
          </p:nvPr>
        </p:nvSpPr>
        <p:spPr>
          <a:xfrm>
            <a:off x="585833" y="2157326"/>
            <a:ext cx="10082167" cy="719707"/>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66E6BC8A-8225-4646-9D45-3F467B2F0056}"/>
              </a:ext>
            </a:extLst>
          </p:cNvPr>
          <p:cNvSpPr>
            <a:spLocks noGrp="1"/>
          </p:cNvSpPr>
          <p:nvPr>
            <p:ph type="subTitle" idx="1"/>
          </p:nvPr>
        </p:nvSpPr>
        <p:spPr>
          <a:xfrm>
            <a:off x="585833" y="2877504"/>
            <a:ext cx="10082167" cy="57827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Group 9">
            <a:extLst>
              <a:ext uri="{FF2B5EF4-FFF2-40B4-BE49-F238E27FC236}">
                <a16:creationId xmlns="" xmlns:a16="http://schemas.microsoft.com/office/drawing/2014/main" id="{A98975D2-EAD6-7C4A-BB27-8110683CB786}"/>
              </a:ext>
            </a:extLst>
          </p:cNvPr>
          <p:cNvGrpSpPr/>
          <p:nvPr/>
        </p:nvGrpSpPr>
        <p:grpSpPr>
          <a:xfrm>
            <a:off x="450360" y="3744893"/>
            <a:ext cx="2060103" cy="753352"/>
            <a:chOff x="450360" y="3744893"/>
            <a:chExt cx="2060103" cy="753352"/>
          </a:xfrm>
        </p:grpSpPr>
        <p:pic>
          <p:nvPicPr>
            <p:cNvPr id="11" name="Picture 10">
              <a:extLst>
                <a:ext uri="{FF2B5EF4-FFF2-40B4-BE49-F238E27FC236}">
                  <a16:creationId xmlns="" xmlns:a16="http://schemas.microsoft.com/office/drawing/2014/main" id="{F72CFCFB-D349-F245-99FE-E8ED5C4E2D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352" y="3744893"/>
              <a:ext cx="1837959" cy="498965"/>
            </a:xfrm>
            <a:prstGeom prst="rect">
              <a:avLst/>
            </a:prstGeom>
          </p:spPr>
        </p:pic>
        <p:sp>
          <p:nvSpPr>
            <p:cNvPr id="12" name="TextBox 11">
              <a:extLst>
                <a:ext uri="{FF2B5EF4-FFF2-40B4-BE49-F238E27FC236}">
                  <a16:creationId xmlns="" xmlns:a16="http://schemas.microsoft.com/office/drawing/2014/main" id="{935158BB-F8D5-B54D-B2ED-0168792F8B28}"/>
                </a:ext>
              </a:extLst>
            </p:cNvPr>
            <p:cNvSpPr txBox="1"/>
            <p:nvPr/>
          </p:nvSpPr>
          <p:spPr>
            <a:xfrm>
              <a:off x="450360" y="4244329"/>
              <a:ext cx="2060103" cy="253916"/>
            </a:xfrm>
            <a:prstGeom prst="rect">
              <a:avLst/>
            </a:prstGeom>
            <a:noFill/>
          </p:spPr>
          <p:txBody>
            <a:bodyPr wrap="square" rtlCol="0">
              <a:spAutoFit/>
            </a:bodyPr>
            <a:lstStyle/>
            <a:p>
              <a:pPr algn="r"/>
              <a:r>
                <a:rPr lang="en-US" sz="1050" dirty="0">
                  <a:latin typeface="Trebuchet MS" panose="020B0603020202020204" pitchFamily="34" charset="0"/>
                </a:rPr>
                <a:t>Humanising Financial Services</a:t>
              </a:r>
            </a:p>
          </p:txBody>
        </p:sp>
      </p:grpSp>
    </p:spTree>
    <p:extLst>
      <p:ext uri="{BB962C8B-B14F-4D97-AF65-F5344CB8AC3E}">
        <p14:creationId xmlns:p14="http://schemas.microsoft.com/office/powerpoint/2010/main" val="6280482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2" name="Picture Placeholder 11"/>
          <p:cNvSpPr>
            <a:spLocks noGrp="1"/>
          </p:cNvSpPr>
          <p:nvPr>
            <p:ph type="pic" sz="quarter" idx="13"/>
          </p:nvPr>
        </p:nvSpPr>
        <p:spPr>
          <a:xfrm>
            <a:off x="313267" y="1066801"/>
            <a:ext cx="11605684" cy="5057775"/>
          </a:xfrm>
        </p:spPr>
        <p:txBody>
          <a:bodyPr rtlCol="0">
            <a:normAutofit/>
          </a:bodyPr>
          <a:lstStyle/>
          <a:p>
            <a:pPr lvl="0"/>
            <a:r>
              <a:rPr lang="en-US" noProof="0"/>
              <a:t>Click icon to add picture</a:t>
            </a:r>
          </a:p>
        </p:txBody>
      </p:sp>
      <p:sp>
        <p:nvSpPr>
          <p:cNvPr id="4" name="Date Placeholder 2"/>
          <p:cNvSpPr>
            <a:spLocks noGrp="1"/>
          </p:cNvSpPr>
          <p:nvPr>
            <p:ph type="dt" sz="half" idx="14"/>
          </p:nvPr>
        </p:nvSpPr>
        <p:spPr/>
        <p:txBody>
          <a:bodyPr/>
          <a:lstStyle>
            <a:lvl1pPr>
              <a:defRPr/>
            </a:lvl1pPr>
          </a:lstStyle>
          <a:p>
            <a:fld id="{A02E25FF-81F4-46CA-A24C-B3C2B88B3AAE}" type="datetimeFigureOut">
              <a:rPr lang="en-ID" smtClean="0"/>
              <a:t>22/12/2022</a:t>
            </a:fld>
            <a:endParaRPr lang="en-ID"/>
          </a:p>
        </p:txBody>
      </p:sp>
      <p:sp>
        <p:nvSpPr>
          <p:cNvPr id="5" name="Footer Placeholder 3"/>
          <p:cNvSpPr>
            <a:spLocks noGrp="1"/>
          </p:cNvSpPr>
          <p:nvPr>
            <p:ph type="ftr" sz="quarter" idx="15"/>
          </p:nvPr>
        </p:nvSpPr>
        <p:spPr/>
        <p:txBody>
          <a:bodyPr/>
          <a:lstStyle>
            <a:lvl1pPr>
              <a:defRPr/>
            </a:lvl1pPr>
          </a:lstStyle>
          <a:p>
            <a:endParaRPr lang="en-ID"/>
          </a:p>
        </p:txBody>
      </p:sp>
      <p:sp>
        <p:nvSpPr>
          <p:cNvPr id="7" name="Slide Number Placeholder 4"/>
          <p:cNvSpPr>
            <a:spLocks noGrp="1"/>
          </p:cNvSpPr>
          <p:nvPr>
            <p:ph type="sldNum" sz="quarter" idx="16"/>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2420930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A02E25FF-81F4-46CA-A24C-B3C2B88B3AAE}" type="datetimeFigureOut">
              <a:rPr lang="en-ID" smtClean="0"/>
              <a:t>22/12/2022</a:t>
            </a:fld>
            <a:endParaRPr lang="en-ID"/>
          </a:p>
        </p:txBody>
      </p:sp>
      <p:sp>
        <p:nvSpPr>
          <p:cNvPr id="4" name="Footer Placeholder 4"/>
          <p:cNvSpPr>
            <a:spLocks noGrp="1"/>
          </p:cNvSpPr>
          <p:nvPr>
            <p:ph type="ftr" sz="quarter" idx="11"/>
          </p:nvPr>
        </p:nvSpPr>
        <p:spPr/>
        <p:txBody>
          <a:bodyPr/>
          <a:lstStyle>
            <a:lvl1pPr>
              <a:defRPr/>
            </a:lvl1pPr>
          </a:lstStyle>
          <a:p>
            <a:endParaRPr lang="en-ID"/>
          </a:p>
        </p:txBody>
      </p:sp>
      <p:sp>
        <p:nvSpPr>
          <p:cNvPr id="6" name="Slide Number Placeholder 5"/>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1037574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22/12/2022</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64769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6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22/12/2022</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4027673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7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22/12/2022</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9049843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8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22/12/2022</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31692092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2" name="Picture Placeholder 11"/>
          <p:cNvSpPr>
            <a:spLocks noGrp="1"/>
          </p:cNvSpPr>
          <p:nvPr>
            <p:ph type="pic" sz="quarter" idx="13"/>
          </p:nvPr>
        </p:nvSpPr>
        <p:spPr>
          <a:xfrm>
            <a:off x="313267" y="1066801"/>
            <a:ext cx="11605684" cy="5057775"/>
          </a:xfrm>
        </p:spPr>
        <p:txBody>
          <a:bodyPr rtlCol="0">
            <a:normAutofit/>
          </a:bodyPr>
          <a:lstStyle/>
          <a:p>
            <a:pPr lvl="0"/>
            <a:r>
              <a:rPr lang="en-US" noProof="0"/>
              <a:t>Click icon to add picture</a:t>
            </a:r>
          </a:p>
        </p:txBody>
      </p:sp>
      <p:sp>
        <p:nvSpPr>
          <p:cNvPr id="4" name="Date Placeholder 2"/>
          <p:cNvSpPr>
            <a:spLocks noGrp="1"/>
          </p:cNvSpPr>
          <p:nvPr>
            <p:ph type="dt" sz="half" idx="14"/>
          </p:nvPr>
        </p:nvSpPr>
        <p:spPr/>
        <p:txBody>
          <a:bodyPr/>
          <a:lstStyle>
            <a:lvl1pPr>
              <a:defRPr/>
            </a:lvl1pPr>
          </a:lstStyle>
          <a:p>
            <a:fld id="{A02E25FF-81F4-46CA-A24C-B3C2B88B3AAE}" type="datetimeFigureOut">
              <a:rPr lang="en-ID" smtClean="0"/>
              <a:t>22/12/2022</a:t>
            </a:fld>
            <a:endParaRPr lang="en-ID"/>
          </a:p>
        </p:txBody>
      </p:sp>
      <p:sp>
        <p:nvSpPr>
          <p:cNvPr id="5" name="Footer Placeholder 3"/>
          <p:cNvSpPr>
            <a:spLocks noGrp="1"/>
          </p:cNvSpPr>
          <p:nvPr>
            <p:ph type="ftr" sz="quarter" idx="15"/>
          </p:nvPr>
        </p:nvSpPr>
        <p:spPr/>
        <p:txBody>
          <a:bodyPr/>
          <a:lstStyle>
            <a:lvl1pPr>
              <a:defRPr/>
            </a:lvl1pPr>
          </a:lstStyle>
          <a:p>
            <a:endParaRPr lang="en-ID"/>
          </a:p>
        </p:txBody>
      </p:sp>
      <p:sp>
        <p:nvSpPr>
          <p:cNvPr id="7" name="Slide Number Placeholder 4"/>
          <p:cNvSpPr>
            <a:spLocks noGrp="1"/>
          </p:cNvSpPr>
          <p:nvPr>
            <p:ph type="sldNum" sz="quarter" idx="16"/>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38451372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22/12/2022</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28211512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0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22/12/2022</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17496017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1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22/12/2022</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760848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9A3A49C1-9F07-0546-8795-7B7F6C43B296}"/>
              </a:ext>
            </a:extLst>
          </p:cNvPr>
          <p:cNvSpPr>
            <a:spLocks noGrp="1"/>
          </p:cNvSpPr>
          <p:nvPr>
            <p:ph type="ftr" sz="quarter" idx="11"/>
          </p:nvPr>
        </p:nvSpPr>
        <p:spPr>
          <a:xfrm>
            <a:off x="9278470" y="6356350"/>
            <a:ext cx="2196423" cy="360000"/>
          </a:xfrm>
        </p:spPr>
        <p:txBody>
          <a:bodyPr/>
          <a:lstStyle/>
          <a:p>
            <a:endParaRPr lang="en-ID"/>
          </a:p>
        </p:txBody>
      </p:sp>
      <p:sp>
        <p:nvSpPr>
          <p:cNvPr id="2" name="Title 1">
            <a:extLst>
              <a:ext uri="{FF2B5EF4-FFF2-40B4-BE49-F238E27FC236}">
                <a16:creationId xmlns="" xmlns:a16="http://schemas.microsoft.com/office/drawing/2014/main" id="{F139850A-F6DE-1D46-9625-12E77732FE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E5A68836-95DD-6444-8A3B-102219EAF7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BC83759C-430A-DD4E-9729-2D88B7CF07AC}"/>
              </a:ext>
            </a:extLst>
          </p:cNvPr>
          <p:cNvSpPr>
            <a:spLocks noGrp="1"/>
          </p:cNvSpPr>
          <p:nvPr>
            <p:ph type="sldNum" sz="quarter" idx="12"/>
          </p:nvPr>
        </p:nvSpPr>
        <p:spPr>
          <a:xfrm>
            <a:off x="11508806" y="6356350"/>
            <a:ext cx="270000" cy="360000"/>
          </a:xfrm>
        </p:spPr>
        <p:txBody>
          <a:bodyPr/>
          <a:lstStyle/>
          <a:p>
            <a:fld id="{10208EE1-6094-497D-8279-45D0A0E7B44C}" type="slidenum">
              <a:rPr lang="en-ID" smtClean="0"/>
              <a:t>‹#›</a:t>
            </a:fld>
            <a:endParaRPr lang="en-ID"/>
          </a:p>
        </p:txBody>
      </p:sp>
      <p:sp>
        <p:nvSpPr>
          <p:cNvPr id="8" name="Text Placeholder 7"/>
          <p:cNvSpPr>
            <a:spLocks noGrp="1"/>
          </p:cNvSpPr>
          <p:nvPr>
            <p:ph type="body" sz="quarter" idx="13" hasCustomPrompt="1"/>
          </p:nvPr>
        </p:nvSpPr>
        <p:spPr>
          <a:xfrm>
            <a:off x="504825" y="6411593"/>
            <a:ext cx="2974975" cy="25241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20106206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800" b="1"/>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endParaRPr lang="en-ID"/>
          </a:p>
        </p:txBody>
      </p:sp>
      <p:sp>
        <p:nvSpPr>
          <p:cNvPr id="4" name="Date Placeholder 3"/>
          <p:cNvSpPr>
            <a:spLocks noGrp="1"/>
          </p:cNvSpPr>
          <p:nvPr>
            <p:ph type="dt" sz="half" idx="11"/>
          </p:nvPr>
        </p:nvSpPr>
        <p:spPr/>
        <p:txBody>
          <a:bodyPr/>
          <a:lstStyle>
            <a:lvl1pPr>
              <a:defRPr/>
            </a:lvl1pPr>
          </a:lstStyle>
          <a:p>
            <a:fld id="{A02E25FF-81F4-46CA-A24C-B3C2B88B3AAE}" type="datetimeFigureOut">
              <a:rPr lang="en-ID" smtClean="0"/>
              <a:t>22/12/2022</a:t>
            </a:fld>
            <a:endParaRPr lang="en-ID"/>
          </a:p>
        </p:txBody>
      </p:sp>
      <p:sp>
        <p:nvSpPr>
          <p:cNvPr id="5" name="Slide Number Placeholder 6"/>
          <p:cNvSpPr>
            <a:spLocks noGrp="1"/>
          </p:cNvSpPr>
          <p:nvPr>
            <p:ph type="sldNum" sz="quarter" idx="12"/>
          </p:nvPr>
        </p:nvSpPr>
        <p:spPr/>
        <p:txBody>
          <a:bodyPr/>
          <a:lstStyle>
            <a:lvl1pPr>
              <a:defRPr sz="1000"/>
            </a:lvl1pPr>
          </a:lstStyle>
          <a:p>
            <a:fld id="{10208EE1-6094-497D-8279-45D0A0E7B44C}" type="slidenum">
              <a:rPr lang="en-ID" smtClean="0"/>
              <a:t>‹#›</a:t>
            </a:fld>
            <a:endParaRPr lang="en-ID"/>
          </a:p>
        </p:txBody>
      </p:sp>
    </p:spTree>
    <p:extLst>
      <p:ext uri="{BB962C8B-B14F-4D97-AF65-F5344CB8AC3E}">
        <p14:creationId xmlns:p14="http://schemas.microsoft.com/office/powerpoint/2010/main" val="1383344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w/o picture">
    <p:spTree>
      <p:nvGrpSpPr>
        <p:cNvPr id="1" name=""/>
        <p:cNvGrpSpPr/>
        <p:nvPr/>
      </p:nvGrpSpPr>
      <p:grpSpPr>
        <a:xfrm>
          <a:off x="0" y="0"/>
          <a:ext cx="0" cy="0"/>
          <a:chOff x="0" y="0"/>
          <a:chExt cx="0" cy="0"/>
        </a:xfrm>
      </p:grpSpPr>
      <p:sp>
        <p:nvSpPr>
          <p:cNvPr id="11" name="Text Placeholder 10">
            <a:extLst>
              <a:ext uri="{FF2B5EF4-FFF2-40B4-BE49-F238E27FC236}">
                <a16:creationId xmlns="" xmlns:a16="http://schemas.microsoft.com/office/drawing/2014/main" id="{C19CAAEA-73C2-F242-89DF-673AAD3BE9B6}"/>
              </a:ext>
            </a:extLst>
          </p:cNvPr>
          <p:cNvSpPr>
            <a:spLocks noGrp="1"/>
          </p:cNvSpPr>
          <p:nvPr>
            <p:ph type="body" sz="quarter" idx="13"/>
          </p:nvPr>
        </p:nvSpPr>
        <p:spPr>
          <a:xfrm>
            <a:off x="4781550" y="2378075"/>
            <a:ext cx="6135688" cy="1389063"/>
          </a:xfrm>
        </p:spPr>
        <p:txBody>
          <a:bodyPr/>
          <a:lstStyle>
            <a:lvl1pPr marL="0" indent="0">
              <a:buNone/>
              <a:defRPr>
                <a:solidFill>
                  <a:srgbClr val="C0C0C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Footer Placeholder 4">
            <a:extLst>
              <a:ext uri="{FF2B5EF4-FFF2-40B4-BE49-F238E27FC236}">
                <a16:creationId xmlns="" xmlns:a16="http://schemas.microsoft.com/office/drawing/2014/main" id="{9A3A49C1-9F07-0546-8795-7B7F6C43B296}"/>
              </a:ext>
            </a:extLst>
          </p:cNvPr>
          <p:cNvSpPr>
            <a:spLocks noGrp="1"/>
          </p:cNvSpPr>
          <p:nvPr>
            <p:ph type="ftr" sz="quarter" idx="11"/>
          </p:nvPr>
        </p:nvSpPr>
        <p:spPr>
          <a:xfrm>
            <a:off x="9278470" y="6356350"/>
            <a:ext cx="2196423" cy="360000"/>
          </a:xfrm>
        </p:spPr>
        <p:txBody>
          <a:bodyPr/>
          <a:lstStyle/>
          <a:p>
            <a:endParaRPr lang="en-ID"/>
          </a:p>
        </p:txBody>
      </p:sp>
      <p:sp>
        <p:nvSpPr>
          <p:cNvPr id="2" name="Title 1">
            <a:extLst>
              <a:ext uri="{FF2B5EF4-FFF2-40B4-BE49-F238E27FC236}">
                <a16:creationId xmlns="" xmlns:a16="http://schemas.microsoft.com/office/drawing/2014/main" id="{F139850A-F6DE-1D46-9625-12E77732FE01}"/>
              </a:ext>
            </a:extLst>
          </p:cNvPr>
          <p:cNvSpPr>
            <a:spLocks noGrp="1"/>
          </p:cNvSpPr>
          <p:nvPr>
            <p:ph type="title" hasCustomPrompt="1"/>
          </p:nvPr>
        </p:nvSpPr>
        <p:spPr/>
        <p:txBody>
          <a:bodyPr/>
          <a:lstStyle>
            <a:lvl1pPr>
              <a:defRPr/>
            </a:lvl1pPr>
          </a:lstStyle>
          <a:p>
            <a:r>
              <a:rPr lang="en-US" dirty="0"/>
              <a:t>Divider w/o picture</a:t>
            </a:r>
          </a:p>
        </p:txBody>
      </p:sp>
      <p:sp>
        <p:nvSpPr>
          <p:cNvPr id="6" name="Slide Number Placeholder 5">
            <a:extLst>
              <a:ext uri="{FF2B5EF4-FFF2-40B4-BE49-F238E27FC236}">
                <a16:creationId xmlns="" xmlns:a16="http://schemas.microsoft.com/office/drawing/2014/main" id="{BC83759C-430A-DD4E-9729-2D88B7CF07AC}"/>
              </a:ext>
            </a:extLst>
          </p:cNvPr>
          <p:cNvSpPr>
            <a:spLocks noGrp="1"/>
          </p:cNvSpPr>
          <p:nvPr>
            <p:ph type="sldNum" sz="quarter" idx="12"/>
          </p:nvPr>
        </p:nvSpPr>
        <p:spPr>
          <a:xfrm>
            <a:off x="11508806" y="6356350"/>
            <a:ext cx="270000" cy="360000"/>
          </a:xfrm>
        </p:spPr>
        <p:txBody>
          <a:bodyPr/>
          <a:lstStyle/>
          <a:p>
            <a:fld id="{10208EE1-6094-497D-8279-45D0A0E7B44C}" type="slidenum">
              <a:rPr lang="en-ID" smtClean="0"/>
              <a:t>‹#›</a:t>
            </a:fld>
            <a:endParaRPr lang="en-ID"/>
          </a:p>
        </p:txBody>
      </p:sp>
      <p:grpSp>
        <p:nvGrpSpPr>
          <p:cNvPr id="7" name="Group 6">
            <a:extLst>
              <a:ext uri="{FF2B5EF4-FFF2-40B4-BE49-F238E27FC236}">
                <a16:creationId xmlns="" xmlns:a16="http://schemas.microsoft.com/office/drawing/2014/main" id="{ECDFFBDC-318D-3F4B-8882-A65DFD277D6F}"/>
              </a:ext>
            </a:extLst>
          </p:cNvPr>
          <p:cNvGrpSpPr/>
          <p:nvPr/>
        </p:nvGrpSpPr>
        <p:grpSpPr>
          <a:xfrm>
            <a:off x="1335505" y="1987277"/>
            <a:ext cx="2959768" cy="2825955"/>
            <a:chOff x="2743200" y="3200400"/>
            <a:chExt cx="3886200" cy="3886200"/>
          </a:xfrm>
        </p:grpSpPr>
        <p:sp>
          <p:nvSpPr>
            <p:cNvPr id="8" name="Oval 7">
              <a:extLst>
                <a:ext uri="{FF2B5EF4-FFF2-40B4-BE49-F238E27FC236}">
                  <a16:creationId xmlns="" xmlns:a16="http://schemas.microsoft.com/office/drawing/2014/main" id="{DA268088-0802-7149-8E40-18E4EE20A607}"/>
                </a:ext>
              </a:extLst>
            </p:cNvPr>
            <p:cNvSpPr/>
            <p:nvPr/>
          </p:nvSpPr>
          <p:spPr>
            <a:xfrm>
              <a:off x="2743200" y="3200400"/>
              <a:ext cx="3886200" cy="3886200"/>
            </a:xfrm>
            <a:prstGeom prst="ellipse">
              <a:avLst/>
            </a:prstGeom>
            <a:solidFill>
              <a:srgbClr val="FFC800"/>
            </a:soli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uk-UA" b="0" i="0" u="none" strike="noStrike" kern="0" cap="none" spc="0" normalizeH="0" baseline="0" noProof="0">
                <a:ln>
                  <a:noFill/>
                </a:ln>
                <a:solidFill>
                  <a:srgbClr val="0A091B"/>
                </a:solidFill>
                <a:effectLst/>
                <a:uLnTx/>
                <a:uFillTx/>
                <a:latin typeface="Trebuchet MS" panose="020B0603020202020204" pitchFamily="34" charset="0"/>
                <a:cs typeface="Arial" panose="020B0604020202020204" pitchFamily="34" charset="0"/>
              </a:endParaRPr>
            </a:p>
          </p:txBody>
        </p:sp>
        <p:sp>
          <p:nvSpPr>
            <p:cNvPr id="9" name="Freeform 8">
              <a:extLst>
                <a:ext uri="{FF2B5EF4-FFF2-40B4-BE49-F238E27FC236}">
                  <a16:creationId xmlns="" xmlns:a16="http://schemas.microsoft.com/office/drawing/2014/main" id="{54C67207-558A-2748-8761-EBE162DE7E71}"/>
                </a:ext>
              </a:extLst>
            </p:cNvPr>
            <p:cNvSpPr>
              <a:spLocks noEditPoints="1"/>
            </p:cNvSpPr>
            <p:nvPr/>
          </p:nvSpPr>
          <p:spPr bwMode="auto">
            <a:xfrm>
              <a:off x="4008516" y="4381500"/>
              <a:ext cx="1355568" cy="1266824"/>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solidFill>
              <a:srgbClr val="F2F2F5"/>
            </a:solidFill>
            <a:ln>
              <a:noFill/>
            </a:ln>
          </p:spPr>
          <p:txBody>
            <a:bodyPr vert="horz" wrap="square" lIns="91440" tIns="45720" rIns="91440" bIns="45720" numCol="1" anchor="t" anchorCtr="0" compatLnSpc="1">
              <a:prstTxWarp prst="textNoShape">
                <a:avLst/>
              </a:prstTxWarp>
            </a:bodyPr>
            <a:lstStyle/>
            <a:p>
              <a:pPr marL="0" marR="0" lvl="0" indent="0" defTabSz="1371600" eaLnBrk="1" fontAlgn="auto" latinLnBrk="0" hangingPunct="1">
                <a:lnSpc>
                  <a:spcPct val="100000"/>
                </a:lnSpc>
                <a:spcBef>
                  <a:spcPts val="0"/>
                </a:spcBef>
                <a:spcAft>
                  <a:spcPts val="0"/>
                </a:spcAft>
                <a:buClrTx/>
                <a:buSzTx/>
                <a:buFontTx/>
                <a:buNone/>
                <a:tabLst/>
                <a:defRPr/>
              </a:pPr>
              <a:endParaRPr kumimoji="0" lang="uk-UA" b="0" i="0" u="none" strike="noStrike" kern="0" cap="none" spc="0" normalizeH="0" baseline="0" noProof="0">
                <a:ln>
                  <a:noFill/>
                </a:ln>
                <a:solidFill>
                  <a:srgbClr val="0A091B"/>
                </a:solidFill>
                <a:effectLst/>
                <a:uLnTx/>
                <a:uFillTx/>
                <a:latin typeface="Trebuchet MS" panose="020B0603020202020204" pitchFamily="34" charset="0"/>
                <a:cs typeface="Arial" panose="020B0604020202020204" pitchFamily="34" charset="0"/>
              </a:endParaRPr>
            </a:p>
          </p:txBody>
        </p:sp>
      </p:grpSp>
      <p:sp>
        <p:nvSpPr>
          <p:cNvPr id="4" name="Text Placeholder 3"/>
          <p:cNvSpPr>
            <a:spLocks noGrp="1"/>
          </p:cNvSpPr>
          <p:nvPr>
            <p:ph type="body" sz="quarter" idx="14" hasCustomPrompt="1"/>
          </p:nvPr>
        </p:nvSpPr>
        <p:spPr>
          <a:xfrm>
            <a:off x="504825" y="6356350"/>
            <a:ext cx="30257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98447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with picture">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15B390E-C77E-7C41-B22A-A0D2E61CCCE4}"/>
              </a:ext>
            </a:extLst>
          </p:cNvPr>
          <p:cNvPicPr>
            <a:picLocks noChangeAspect="1"/>
          </p:cNvPicPr>
          <p:nvPr/>
        </p:nvPicPr>
        <p:blipFill rotWithShape="1">
          <a:blip r:embed="rId2"/>
          <a:srcRect l="4223" r="2574"/>
          <a:stretch/>
        </p:blipFill>
        <p:spPr>
          <a:xfrm>
            <a:off x="84405" y="1532515"/>
            <a:ext cx="7315201" cy="4480309"/>
          </a:xfrm>
          <a:prstGeom prst="rect">
            <a:avLst/>
          </a:prstGeom>
          <a:effectLst>
            <a:outerShdw blurRad="190500" dist="76200" dir="5400000" algn="t" rotWithShape="0">
              <a:prstClr val="black">
                <a:alpha val="14000"/>
              </a:prstClr>
            </a:outerShdw>
          </a:effectLst>
        </p:spPr>
      </p:pic>
      <p:sp>
        <p:nvSpPr>
          <p:cNvPr id="11" name="Text Placeholder 10">
            <a:extLst>
              <a:ext uri="{FF2B5EF4-FFF2-40B4-BE49-F238E27FC236}">
                <a16:creationId xmlns="" xmlns:a16="http://schemas.microsoft.com/office/drawing/2014/main" id="{C19CAAEA-73C2-F242-89DF-673AAD3BE9B6}"/>
              </a:ext>
            </a:extLst>
          </p:cNvPr>
          <p:cNvSpPr>
            <a:spLocks noGrp="1"/>
          </p:cNvSpPr>
          <p:nvPr>
            <p:ph type="body" sz="quarter" idx="13" hasCustomPrompt="1"/>
          </p:nvPr>
        </p:nvSpPr>
        <p:spPr>
          <a:xfrm>
            <a:off x="6961792" y="2485939"/>
            <a:ext cx="4727700" cy="813316"/>
          </a:xfrm>
        </p:spPr>
        <p:txBody>
          <a:bodyPr anchor="b"/>
          <a:lstStyle>
            <a:lvl1pPr marL="0" indent="0">
              <a:buNone/>
              <a:defRPr>
                <a:solidFill>
                  <a:schemeClr val="tx1">
                    <a:lumMod val="95000"/>
                    <a:lumOff val="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 name="Footer Placeholder 4">
            <a:extLst>
              <a:ext uri="{FF2B5EF4-FFF2-40B4-BE49-F238E27FC236}">
                <a16:creationId xmlns="" xmlns:a16="http://schemas.microsoft.com/office/drawing/2014/main" id="{9A3A49C1-9F07-0546-8795-7B7F6C43B296}"/>
              </a:ext>
            </a:extLst>
          </p:cNvPr>
          <p:cNvSpPr>
            <a:spLocks noGrp="1"/>
          </p:cNvSpPr>
          <p:nvPr>
            <p:ph type="ftr" sz="quarter" idx="11"/>
          </p:nvPr>
        </p:nvSpPr>
        <p:spPr>
          <a:xfrm>
            <a:off x="9278470" y="6356350"/>
            <a:ext cx="2196423" cy="360000"/>
          </a:xfrm>
        </p:spPr>
        <p:txBody>
          <a:bodyPr/>
          <a:lstStyle/>
          <a:p>
            <a:endParaRPr lang="en-ID"/>
          </a:p>
        </p:txBody>
      </p:sp>
      <p:sp>
        <p:nvSpPr>
          <p:cNvPr id="2" name="Title 1">
            <a:extLst>
              <a:ext uri="{FF2B5EF4-FFF2-40B4-BE49-F238E27FC236}">
                <a16:creationId xmlns="" xmlns:a16="http://schemas.microsoft.com/office/drawing/2014/main" id="{F139850A-F6DE-1D46-9625-12E77732FE01}"/>
              </a:ext>
            </a:extLst>
          </p:cNvPr>
          <p:cNvSpPr>
            <a:spLocks noGrp="1"/>
          </p:cNvSpPr>
          <p:nvPr>
            <p:ph type="title" hasCustomPrompt="1"/>
          </p:nvPr>
        </p:nvSpPr>
        <p:spPr/>
        <p:txBody>
          <a:bodyPr/>
          <a:lstStyle>
            <a:lvl1pPr>
              <a:defRPr/>
            </a:lvl1pPr>
          </a:lstStyle>
          <a:p>
            <a:r>
              <a:rPr lang="en-US" dirty="0"/>
              <a:t>Divider with picture</a:t>
            </a:r>
          </a:p>
        </p:txBody>
      </p:sp>
      <p:sp>
        <p:nvSpPr>
          <p:cNvPr id="6" name="Slide Number Placeholder 5">
            <a:extLst>
              <a:ext uri="{FF2B5EF4-FFF2-40B4-BE49-F238E27FC236}">
                <a16:creationId xmlns="" xmlns:a16="http://schemas.microsoft.com/office/drawing/2014/main" id="{BC83759C-430A-DD4E-9729-2D88B7CF07AC}"/>
              </a:ext>
            </a:extLst>
          </p:cNvPr>
          <p:cNvSpPr>
            <a:spLocks noGrp="1"/>
          </p:cNvSpPr>
          <p:nvPr>
            <p:ph type="sldNum" sz="quarter" idx="12"/>
          </p:nvPr>
        </p:nvSpPr>
        <p:spPr>
          <a:xfrm>
            <a:off x="11508806" y="6356350"/>
            <a:ext cx="270000" cy="360000"/>
          </a:xfrm>
        </p:spPr>
        <p:txBody>
          <a:bodyPr/>
          <a:lstStyle/>
          <a:p>
            <a:fld id="{10208EE1-6094-497D-8279-45D0A0E7B44C}" type="slidenum">
              <a:rPr lang="en-ID" smtClean="0"/>
              <a:t>‹#›</a:t>
            </a:fld>
            <a:endParaRPr lang="en-ID"/>
          </a:p>
        </p:txBody>
      </p:sp>
      <p:sp>
        <p:nvSpPr>
          <p:cNvPr id="14" name="Picture Placeholder 13">
            <a:extLst>
              <a:ext uri="{FF2B5EF4-FFF2-40B4-BE49-F238E27FC236}">
                <a16:creationId xmlns="" xmlns:a16="http://schemas.microsoft.com/office/drawing/2014/main" id="{9E64B062-21B0-4D42-BAF2-3D88EA4ABB73}"/>
              </a:ext>
            </a:extLst>
          </p:cNvPr>
          <p:cNvSpPr>
            <a:spLocks noGrp="1"/>
          </p:cNvSpPr>
          <p:nvPr>
            <p:ph type="pic" sz="quarter" idx="14" hasCustomPrompt="1"/>
          </p:nvPr>
        </p:nvSpPr>
        <p:spPr>
          <a:xfrm>
            <a:off x="1012825" y="1964724"/>
            <a:ext cx="5437188" cy="3435951"/>
          </a:xfrm>
        </p:spPr>
        <p:txBody>
          <a:bodyPr anchor="ctr"/>
          <a:lstStyle>
            <a:lvl1pPr marL="0" indent="0" algn="ctr">
              <a:buNone/>
              <a:defRPr/>
            </a:lvl1pPr>
          </a:lstStyle>
          <a:p>
            <a:r>
              <a:rPr lang="en-US" dirty="0"/>
              <a:t>Insert Picture</a:t>
            </a:r>
          </a:p>
        </p:txBody>
      </p:sp>
      <p:sp>
        <p:nvSpPr>
          <p:cNvPr id="17" name="Text Placeholder 16">
            <a:extLst>
              <a:ext uri="{FF2B5EF4-FFF2-40B4-BE49-F238E27FC236}">
                <a16:creationId xmlns="" xmlns:a16="http://schemas.microsoft.com/office/drawing/2014/main" id="{263B176F-1D20-3E47-8649-209AA2AF26B0}"/>
              </a:ext>
            </a:extLst>
          </p:cNvPr>
          <p:cNvSpPr>
            <a:spLocks noGrp="1"/>
          </p:cNvSpPr>
          <p:nvPr>
            <p:ph type="body" sz="quarter" idx="15"/>
          </p:nvPr>
        </p:nvSpPr>
        <p:spPr>
          <a:xfrm>
            <a:off x="6961792" y="3435350"/>
            <a:ext cx="4725383" cy="1001713"/>
          </a:xfrm>
        </p:spPr>
        <p:txBody>
          <a:bodyPr>
            <a:noAutofit/>
          </a:bodyPr>
          <a:lstStyle>
            <a:lvl1pPr marL="0" indent="0">
              <a:buNone/>
              <a:defRPr sz="2000">
                <a:solidFill>
                  <a:srgbClr val="7F7F7F"/>
                </a:solidFill>
              </a:defRPr>
            </a:lvl1pPr>
            <a:lvl2pPr marL="457200" indent="0">
              <a:buNone/>
              <a:defRPr sz="2000">
                <a:solidFill>
                  <a:srgbClr val="7F7F7F"/>
                </a:solidFill>
              </a:defRPr>
            </a:lvl2pPr>
            <a:lvl3pPr marL="914400" indent="0">
              <a:buNone/>
              <a:defRPr sz="2000">
                <a:solidFill>
                  <a:srgbClr val="7F7F7F"/>
                </a:solidFill>
              </a:defRPr>
            </a:lvl3pPr>
            <a:lvl4pPr marL="1371600" indent="0">
              <a:buNone/>
              <a:defRPr sz="2000">
                <a:solidFill>
                  <a:srgbClr val="7F7F7F"/>
                </a:solidFill>
              </a:defRPr>
            </a:lvl4pPr>
            <a:lvl5pPr marL="1828800" indent="0">
              <a:buNone/>
              <a:defRPr sz="2000">
                <a:solidFill>
                  <a:srgbClr val="7F7F7F"/>
                </a:solidFill>
              </a:defRPr>
            </a:lvl5pPr>
          </a:lstStyle>
          <a:p>
            <a:pPr lvl="0"/>
            <a:r>
              <a:rPr lang="en-US"/>
              <a:t>Click to edit Master text styles</a:t>
            </a:r>
          </a:p>
        </p:txBody>
      </p:sp>
      <p:sp>
        <p:nvSpPr>
          <p:cNvPr id="7" name="Text Placeholder 6"/>
          <p:cNvSpPr>
            <a:spLocks noGrp="1"/>
          </p:cNvSpPr>
          <p:nvPr>
            <p:ph type="body" sz="quarter" idx="16" hasCustomPrompt="1"/>
          </p:nvPr>
        </p:nvSpPr>
        <p:spPr>
          <a:xfrm>
            <a:off x="504825" y="6451600"/>
            <a:ext cx="3419475" cy="406400"/>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79919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x Text + 1x Pic">
    <p:spTree>
      <p:nvGrpSpPr>
        <p:cNvPr id="1" name=""/>
        <p:cNvGrpSpPr/>
        <p:nvPr/>
      </p:nvGrpSpPr>
      <p:grpSpPr>
        <a:xfrm>
          <a:off x="0" y="0"/>
          <a:ext cx="0" cy="0"/>
          <a:chOff x="0" y="0"/>
          <a:chExt cx="0" cy="0"/>
        </a:xfrm>
      </p:grpSpPr>
      <p:sp>
        <p:nvSpPr>
          <p:cNvPr id="15" name="Picture Placeholder 14">
            <a:extLst>
              <a:ext uri="{FF2B5EF4-FFF2-40B4-BE49-F238E27FC236}">
                <a16:creationId xmlns="" xmlns:a16="http://schemas.microsoft.com/office/drawing/2014/main" id="{EC31572B-B7C6-C044-91A0-A25424F1D6EC}"/>
              </a:ext>
            </a:extLst>
          </p:cNvPr>
          <p:cNvSpPr>
            <a:spLocks noGrp="1"/>
          </p:cNvSpPr>
          <p:nvPr>
            <p:ph type="pic" sz="quarter" idx="13"/>
          </p:nvPr>
        </p:nvSpPr>
        <p:spPr>
          <a:xfrm>
            <a:off x="7204075" y="1062038"/>
            <a:ext cx="4484688" cy="5178425"/>
          </a:xfrm>
        </p:spPr>
        <p:txBody>
          <a:bodyPr anchor="ctr"/>
          <a:lstStyle>
            <a:lvl1pPr marL="0" indent="0" algn="ctr">
              <a:buNone/>
              <a:defRPr/>
            </a:lvl1pPr>
          </a:lstStyle>
          <a:p>
            <a:r>
              <a:rPr lang="en-US"/>
              <a:t>Click icon to add picture</a:t>
            </a:r>
          </a:p>
        </p:txBody>
      </p:sp>
      <p:sp>
        <p:nvSpPr>
          <p:cNvPr id="8" name="Footer Placeholder 7">
            <a:extLst>
              <a:ext uri="{FF2B5EF4-FFF2-40B4-BE49-F238E27FC236}">
                <a16:creationId xmlns="" xmlns:a16="http://schemas.microsoft.com/office/drawing/2014/main" id="{9E9578D3-73F5-4B45-880E-D728A04E5519}"/>
              </a:ext>
            </a:extLst>
          </p:cNvPr>
          <p:cNvSpPr>
            <a:spLocks noGrp="1"/>
          </p:cNvSpPr>
          <p:nvPr>
            <p:ph type="ftr" sz="quarter" idx="11"/>
          </p:nvPr>
        </p:nvSpPr>
        <p:spPr/>
        <p:txBody>
          <a:bodyPr/>
          <a:lstStyle/>
          <a:p>
            <a:endParaRPr lang="en-ID"/>
          </a:p>
        </p:txBody>
      </p:sp>
      <p:sp>
        <p:nvSpPr>
          <p:cNvPr id="2" name="Title 1">
            <a:extLst>
              <a:ext uri="{FF2B5EF4-FFF2-40B4-BE49-F238E27FC236}">
                <a16:creationId xmlns="" xmlns:a16="http://schemas.microsoft.com/office/drawing/2014/main" id="{E8EB04BC-3E8E-2741-8C53-EE2B482A6F48}"/>
              </a:ext>
            </a:extLst>
          </p:cNvPr>
          <p:cNvSpPr>
            <a:spLocks noGrp="1"/>
          </p:cNvSpPr>
          <p:nvPr>
            <p:ph type="title"/>
          </p:nvPr>
        </p:nvSpPr>
        <p:spPr>
          <a:xfrm>
            <a:off x="504825" y="250215"/>
            <a:ext cx="10412557" cy="584297"/>
          </a:xfrm>
        </p:spPr>
        <p:txBody>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EC316D93-A762-F242-A2EA-25CE18AA65CA}"/>
              </a:ext>
            </a:extLst>
          </p:cNvPr>
          <p:cNvSpPr>
            <a:spLocks noGrp="1"/>
          </p:cNvSpPr>
          <p:nvPr>
            <p:ph type="body" idx="1" hasCustomPrompt="1"/>
          </p:nvPr>
        </p:nvSpPr>
        <p:spPr>
          <a:xfrm>
            <a:off x="465942" y="1302701"/>
            <a:ext cx="5891996" cy="303677"/>
          </a:xfrm>
        </p:spPr>
        <p:txBody>
          <a:bodyPr anchor="b">
            <a:normAutofit/>
          </a:bodyPr>
          <a:lstStyle>
            <a:lvl1pPr marL="0" indent="0">
              <a:buNone/>
              <a:defRPr sz="1400" b="1">
                <a:solidFill>
                  <a:srgbClr val="59595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 xmlns:a16="http://schemas.microsoft.com/office/drawing/2014/main" id="{EAF8B3DA-4F87-9E44-9E87-E64D2C891546}"/>
              </a:ext>
            </a:extLst>
          </p:cNvPr>
          <p:cNvSpPr>
            <a:spLocks noGrp="1"/>
          </p:cNvSpPr>
          <p:nvPr>
            <p:ph sz="half" idx="2"/>
          </p:nvPr>
        </p:nvSpPr>
        <p:spPr>
          <a:xfrm>
            <a:off x="465942" y="1841157"/>
            <a:ext cx="5891996" cy="4348506"/>
          </a:xfrm>
        </p:spPr>
        <p:txBody>
          <a:bodyPr>
            <a:normAutofit/>
          </a:bodyPr>
          <a:lstStyle>
            <a:lvl1pPr marL="0" indent="0">
              <a:buNone/>
              <a:defRPr sz="1200">
                <a:solidFill>
                  <a:srgbClr val="595959"/>
                </a:solidFill>
              </a:defRPr>
            </a:lvl1pPr>
            <a:lvl2pPr marL="457200" indent="0">
              <a:buNone/>
              <a:defRPr sz="1200">
                <a:solidFill>
                  <a:srgbClr val="595959"/>
                </a:solidFill>
              </a:defRPr>
            </a:lvl2pPr>
            <a:lvl3pPr marL="914400" indent="0">
              <a:buNone/>
              <a:defRPr sz="1200">
                <a:solidFill>
                  <a:srgbClr val="595959"/>
                </a:solidFill>
              </a:defRPr>
            </a:lvl3pPr>
            <a:lvl4pPr marL="1371600" indent="0">
              <a:buNone/>
              <a:defRPr sz="1200">
                <a:solidFill>
                  <a:srgbClr val="595959"/>
                </a:solidFill>
              </a:defRPr>
            </a:lvl4pPr>
            <a:lvl5pPr marL="1828800" indent="0">
              <a:buNone/>
              <a:defRPr sz="1200">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 xmlns:a16="http://schemas.microsoft.com/office/drawing/2014/main" id="{3486B81E-3E88-4647-9E8D-B2561FD3D768}"/>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6" name="Text Placeholder 5"/>
          <p:cNvSpPr>
            <a:spLocks noGrp="1"/>
          </p:cNvSpPr>
          <p:nvPr>
            <p:ph type="body" sz="quarter" idx="14" hasCustomPrompt="1"/>
          </p:nvPr>
        </p:nvSpPr>
        <p:spPr>
          <a:xfrm>
            <a:off x="466725" y="6356350"/>
            <a:ext cx="34448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33344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column project showcase">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8A2BBBA6-8747-8149-897F-5F4120F24E1E}"/>
              </a:ext>
            </a:extLst>
          </p:cNvPr>
          <p:cNvSpPr>
            <a:spLocks noGrp="1"/>
          </p:cNvSpPr>
          <p:nvPr>
            <p:ph type="body" sz="quarter" idx="16" hasCustomPrompt="1"/>
          </p:nvPr>
        </p:nvSpPr>
        <p:spPr>
          <a:xfrm>
            <a:off x="855881" y="4184650"/>
            <a:ext cx="3240000" cy="1371600"/>
          </a:xfrm>
        </p:spPr>
        <p:txBody>
          <a:bodyPr lIns="0" tIns="0" rIns="0" bIns="0">
            <a:normAutofit/>
          </a:bodyPr>
          <a:lstStyle>
            <a:lvl1pPr marL="0" indent="0">
              <a:buNone/>
              <a:defRPr sz="1200">
                <a:solidFill>
                  <a:srgbClr val="6C6C6C"/>
                </a:solidFill>
              </a:defRPr>
            </a:lvl1pPr>
            <a:lvl2pPr marL="457200" indent="0">
              <a:buNone/>
              <a:defRPr sz="1200">
                <a:solidFill>
                  <a:srgbClr val="6C6C6C"/>
                </a:solidFill>
              </a:defRPr>
            </a:lvl2pPr>
            <a:lvl3pPr marL="914400" indent="0">
              <a:buNone/>
              <a:defRPr sz="1200">
                <a:solidFill>
                  <a:srgbClr val="6C6C6C"/>
                </a:solidFill>
              </a:defRPr>
            </a:lvl3pPr>
            <a:lvl4pPr marL="1371600" indent="0">
              <a:buNone/>
              <a:defRPr sz="1200">
                <a:solidFill>
                  <a:srgbClr val="6C6C6C"/>
                </a:solidFill>
              </a:defRPr>
            </a:lvl4pPr>
            <a:lvl5pPr marL="1828800" indent="0">
              <a:buNone/>
              <a:defRPr sz="1200">
                <a:solidFill>
                  <a:srgbClr val="6C6C6C"/>
                </a:solidFill>
              </a:defRPr>
            </a:lvl5pPr>
          </a:lstStyle>
          <a:p>
            <a:pPr lvl="0"/>
            <a:r>
              <a:rPr lang="en-US" dirty="0"/>
              <a:t>Edit Text</a:t>
            </a:r>
          </a:p>
        </p:txBody>
      </p:sp>
      <p:sp>
        <p:nvSpPr>
          <p:cNvPr id="15" name="Picture Placeholder 14">
            <a:extLst>
              <a:ext uri="{FF2B5EF4-FFF2-40B4-BE49-F238E27FC236}">
                <a16:creationId xmlns="" xmlns:a16="http://schemas.microsoft.com/office/drawing/2014/main" id="{EC31572B-B7C6-C044-91A0-A25424F1D6EC}"/>
              </a:ext>
            </a:extLst>
          </p:cNvPr>
          <p:cNvSpPr>
            <a:spLocks noGrp="1"/>
          </p:cNvSpPr>
          <p:nvPr>
            <p:ph type="pic" sz="quarter" idx="13"/>
          </p:nvPr>
        </p:nvSpPr>
        <p:spPr>
          <a:xfrm>
            <a:off x="4476000" y="1198518"/>
            <a:ext cx="3240000" cy="2520000"/>
          </a:xfrm>
        </p:spPr>
        <p:txBody>
          <a:bodyPr anchor="ctr"/>
          <a:lstStyle>
            <a:lvl1pPr marL="0" indent="0" algn="ctr">
              <a:buNone/>
              <a:defRPr/>
            </a:lvl1pPr>
          </a:lstStyle>
          <a:p>
            <a:r>
              <a:rPr lang="en-US"/>
              <a:t>Click icon to add picture</a:t>
            </a:r>
          </a:p>
        </p:txBody>
      </p:sp>
      <p:sp>
        <p:nvSpPr>
          <p:cNvPr id="8" name="Footer Placeholder 7">
            <a:extLst>
              <a:ext uri="{FF2B5EF4-FFF2-40B4-BE49-F238E27FC236}">
                <a16:creationId xmlns="" xmlns:a16="http://schemas.microsoft.com/office/drawing/2014/main" id="{9E9578D3-73F5-4B45-880E-D728A04E5519}"/>
              </a:ext>
            </a:extLst>
          </p:cNvPr>
          <p:cNvSpPr>
            <a:spLocks noGrp="1"/>
          </p:cNvSpPr>
          <p:nvPr>
            <p:ph type="ftr" sz="quarter" idx="11"/>
          </p:nvPr>
        </p:nvSpPr>
        <p:spPr/>
        <p:txBody>
          <a:bodyPr/>
          <a:lstStyle/>
          <a:p>
            <a:endParaRPr lang="en-ID"/>
          </a:p>
        </p:txBody>
      </p:sp>
      <p:sp>
        <p:nvSpPr>
          <p:cNvPr id="2" name="Title 1">
            <a:extLst>
              <a:ext uri="{FF2B5EF4-FFF2-40B4-BE49-F238E27FC236}">
                <a16:creationId xmlns="" xmlns:a16="http://schemas.microsoft.com/office/drawing/2014/main" id="{E8EB04BC-3E8E-2741-8C53-EE2B482A6F48}"/>
              </a:ext>
            </a:extLst>
          </p:cNvPr>
          <p:cNvSpPr>
            <a:spLocks noGrp="1"/>
          </p:cNvSpPr>
          <p:nvPr>
            <p:ph type="title" hasCustomPrompt="1"/>
          </p:nvPr>
        </p:nvSpPr>
        <p:spPr>
          <a:xfrm>
            <a:off x="504825" y="250215"/>
            <a:ext cx="10412557" cy="584297"/>
          </a:xfrm>
        </p:spPr>
        <p:txBody>
          <a:bodyPr/>
          <a:lstStyle>
            <a:lvl1pPr>
              <a:defRPr/>
            </a:lvl1pPr>
          </a:lstStyle>
          <a:p>
            <a:r>
              <a:rPr lang="en-US" dirty="0"/>
              <a:t>3-column project showcase</a:t>
            </a:r>
          </a:p>
        </p:txBody>
      </p:sp>
      <p:sp>
        <p:nvSpPr>
          <p:cNvPr id="3" name="Text Placeholder 2">
            <a:extLst>
              <a:ext uri="{FF2B5EF4-FFF2-40B4-BE49-F238E27FC236}">
                <a16:creationId xmlns="" xmlns:a16="http://schemas.microsoft.com/office/drawing/2014/main" id="{EC316D93-A762-F242-A2EA-25CE18AA65CA}"/>
              </a:ext>
            </a:extLst>
          </p:cNvPr>
          <p:cNvSpPr>
            <a:spLocks noGrp="1"/>
          </p:cNvSpPr>
          <p:nvPr>
            <p:ph type="body" idx="1" hasCustomPrompt="1"/>
          </p:nvPr>
        </p:nvSpPr>
        <p:spPr>
          <a:xfrm>
            <a:off x="855881" y="3870396"/>
            <a:ext cx="3240000" cy="303677"/>
          </a:xfrm>
        </p:spPr>
        <p:txBody>
          <a:bodyPr lIns="0" tIns="0" rIns="0" bIns="0" anchor="b">
            <a:normAutofit/>
          </a:bodyPr>
          <a:lstStyle>
            <a:lvl1pPr marL="0" indent="0">
              <a:buNone/>
              <a:defRPr sz="2400" b="0">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header</a:t>
            </a:r>
          </a:p>
        </p:txBody>
      </p:sp>
      <p:sp>
        <p:nvSpPr>
          <p:cNvPr id="9" name="Slide Number Placeholder 8">
            <a:extLst>
              <a:ext uri="{FF2B5EF4-FFF2-40B4-BE49-F238E27FC236}">
                <a16:creationId xmlns="" xmlns:a16="http://schemas.microsoft.com/office/drawing/2014/main" id="{3486B81E-3E88-4647-9E8D-B2561FD3D768}"/>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20" name="Picture Placeholder 14">
            <a:extLst>
              <a:ext uri="{FF2B5EF4-FFF2-40B4-BE49-F238E27FC236}">
                <a16:creationId xmlns="" xmlns:a16="http://schemas.microsoft.com/office/drawing/2014/main" id="{FC9E2B90-5A98-D947-A29D-1372DADDA8DA}"/>
              </a:ext>
            </a:extLst>
          </p:cNvPr>
          <p:cNvSpPr>
            <a:spLocks noGrp="1"/>
          </p:cNvSpPr>
          <p:nvPr>
            <p:ph type="pic" sz="quarter" idx="14"/>
          </p:nvPr>
        </p:nvSpPr>
        <p:spPr>
          <a:xfrm>
            <a:off x="855881" y="1198518"/>
            <a:ext cx="3240000" cy="2520000"/>
          </a:xfrm>
        </p:spPr>
        <p:txBody>
          <a:bodyPr anchor="ctr"/>
          <a:lstStyle>
            <a:lvl1pPr marL="0" indent="0" algn="ctr">
              <a:buNone/>
              <a:defRPr/>
            </a:lvl1pPr>
          </a:lstStyle>
          <a:p>
            <a:r>
              <a:rPr lang="en-US"/>
              <a:t>Click icon to add picture</a:t>
            </a:r>
            <a:endParaRPr lang="en-US" dirty="0"/>
          </a:p>
        </p:txBody>
      </p:sp>
      <p:sp>
        <p:nvSpPr>
          <p:cNvPr id="21" name="Picture Placeholder 14">
            <a:extLst>
              <a:ext uri="{FF2B5EF4-FFF2-40B4-BE49-F238E27FC236}">
                <a16:creationId xmlns="" xmlns:a16="http://schemas.microsoft.com/office/drawing/2014/main" id="{C087033D-C8DB-864A-92FE-5CDCB4253B35}"/>
              </a:ext>
            </a:extLst>
          </p:cNvPr>
          <p:cNvSpPr>
            <a:spLocks noGrp="1"/>
          </p:cNvSpPr>
          <p:nvPr>
            <p:ph type="pic" sz="quarter" idx="15"/>
          </p:nvPr>
        </p:nvSpPr>
        <p:spPr>
          <a:xfrm>
            <a:off x="7992511" y="1198518"/>
            <a:ext cx="3240000" cy="2520000"/>
          </a:xfrm>
        </p:spPr>
        <p:txBody>
          <a:bodyPr anchor="ctr"/>
          <a:lstStyle>
            <a:lvl1pPr marL="0" indent="0" algn="ctr">
              <a:buNone/>
              <a:defRPr/>
            </a:lvl1pPr>
          </a:lstStyle>
          <a:p>
            <a:r>
              <a:rPr lang="en-US"/>
              <a:t>Click icon to add picture</a:t>
            </a:r>
            <a:endParaRPr lang="en-US" dirty="0"/>
          </a:p>
        </p:txBody>
      </p:sp>
      <p:sp>
        <p:nvSpPr>
          <p:cNvPr id="22" name="Text Placeholder 5">
            <a:extLst>
              <a:ext uri="{FF2B5EF4-FFF2-40B4-BE49-F238E27FC236}">
                <a16:creationId xmlns="" xmlns:a16="http://schemas.microsoft.com/office/drawing/2014/main" id="{57BA9409-A7B4-5147-B2B4-81AD8C98D8FE}"/>
              </a:ext>
            </a:extLst>
          </p:cNvPr>
          <p:cNvSpPr>
            <a:spLocks noGrp="1"/>
          </p:cNvSpPr>
          <p:nvPr>
            <p:ph type="body" sz="quarter" idx="17" hasCustomPrompt="1"/>
          </p:nvPr>
        </p:nvSpPr>
        <p:spPr>
          <a:xfrm>
            <a:off x="4476000" y="4184650"/>
            <a:ext cx="3240000" cy="1371600"/>
          </a:xfrm>
        </p:spPr>
        <p:txBody>
          <a:bodyPr lIns="0" tIns="0" rIns="0" bIns="0">
            <a:normAutofit/>
          </a:bodyPr>
          <a:lstStyle>
            <a:lvl1pPr marL="0" indent="0">
              <a:buNone/>
              <a:defRPr sz="1200">
                <a:solidFill>
                  <a:srgbClr val="6C6C6C"/>
                </a:solidFill>
              </a:defRPr>
            </a:lvl1pPr>
            <a:lvl2pPr marL="457200" indent="0">
              <a:buNone/>
              <a:defRPr sz="1200">
                <a:solidFill>
                  <a:srgbClr val="6C6C6C"/>
                </a:solidFill>
              </a:defRPr>
            </a:lvl2pPr>
            <a:lvl3pPr marL="914400" indent="0">
              <a:buNone/>
              <a:defRPr sz="1200">
                <a:solidFill>
                  <a:srgbClr val="6C6C6C"/>
                </a:solidFill>
              </a:defRPr>
            </a:lvl3pPr>
            <a:lvl4pPr marL="1371600" indent="0">
              <a:buNone/>
              <a:defRPr sz="1200">
                <a:solidFill>
                  <a:srgbClr val="6C6C6C"/>
                </a:solidFill>
              </a:defRPr>
            </a:lvl4pPr>
            <a:lvl5pPr marL="1828800" indent="0">
              <a:buNone/>
              <a:defRPr sz="1200">
                <a:solidFill>
                  <a:srgbClr val="6C6C6C"/>
                </a:solidFill>
              </a:defRPr>
            </a:lvl5pPr>
          </a:lstStyle>
          <a:p>
            <a:pPr lvl="0"/>
            <a:r>
              <a:rPr lang="en-US" dirty="0"/>
              <a:t>Edit Text</a:t>
            </a:r>
          </a:p>
        </p:txBody>
      </p:sp>
      <p:sp>
        <p:nvSpPr>
          <p:cNvPr id="23" name="Text Placeholder 2">
            <a:extLst>
              <a:ext uri="{FF2B5EF4-FFF2-40B4-BE49-F238E27FC236}">
                <a16:creationId xmlns="" xmlns:a16="http://schemas.microsoft.com/office/drawing/2014/main" id="{D142D9D1-526E-CC4D-8FE6-90CB7593C04F}"/>
              </a:ext>
            </a:extLst>
          </p:cNvPr>
          <p:cNvSpPr>
            <a:spLocks noGrp="1"/>
          </p:cNvSpPr>
          <p:nvPr>
            <p:ph type="body" idx="18" hasCustomPrompt="1"/>
          </p:nvPr>
        </p:nvSpPr>
        <p:spPr>
          <a:xfrm>
            <a:off x="4476000" y="3870396"/>
            <a:ext cx="3240000" cy="303677"/>
          </a:xfrm>
        </p:spPr>
        <p:txBody>
          <a:bodyPr lIns="0" tIns="0" rIns="0" bIns="0" anchor="b">
            <a:normAutofit/>
          </a:bodyPr>
          <a:lstStyle>
            <a:lvl1pPr marL="0" indent="0">
              <a:buNone/>
              <a:defRPr sz="2400" b="0">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header</a:t>
            </a:r>
          </a:p>
        </p:txBody>
      </p:sp>
      <p:sp>
        <p:nvSpPr>
          <p:cNvPr id="24" name="Text Placeholder 5">
            <a:extLst>
              <a:ext uri="{FF2B5EF4-FFF2-40B4-BE49-F238E27FC236}">
                <a16:creationId xmlns="" xmlns:a16="http://schemas.microsoft.com/office/drawing/2014/main" id="{0D9B4493-7B31-C644-B62E-32A90C658F44}"/>
              </a:ext>
            </a:extLst>
          </p:cNvPr>
          <p:cNvSpPr>
            <a:spLocks noGrp="1"/>
          </p:cNvSpPr>
          <p:nvPr>
            <p:ph type="body" sz="quarter" idx="19" hasCustomPrompt="1"/>
          </p:nvPr>
        </p:nvSpPr>
        <p:spPr>
          <a:xfrm>
            <a:off x="7992511" y="4184650"/>
            <a:ext cx="3240000" cy="1371600"/>
          </a:xfrm>
        </p:spPr>
        <p:txBody>
          <a:bodyPr lIns="0" tIns="0" rIns="0" bIns="0">
            <a:normAutofit/>
          </a:bodyPr>
          <a:lstStyle>
            <a:lvl1pPr marL="0" indent="0">
              <a:buNone/>
              <a:defRPr sz="1200">
                <a:solidFill>
                  <a:srgbClr val="6C6C6C"/>
                </a:solidFill>
              </a:defRPr>
            </a:lvl1pPr>
            <a:lvl2pPr marL="457200" indent="0">
              <a:buNone/>
              <a:defRPr sz="1200">
                <a:solidFill>
                  <a:srgbClr val="6C6C6C"/>
                </a:solidFill>
              </a:defRPr>
            </a:lvl2pPr>
            <a:lvl3pPr marL="914400" indent="0">
              <a:buNone/>
              <a:defRPr sz="1200">
                <a:solidFill>
                  <a:srgbClr val="6C6C6C"/>
                </a:solidFill>
              </a:defRPr>
            </a:lvl3pPr>
            <a:lvl4pPr marL="1371600" indent="0">
              <a:buNone/>
              <a:defRPr sz="1200">
                <a:solidFill>
                  <a:srgbClr val="6C6C6C"/>
                </a:solidFill>
              </a:defRPr>
            </a:lvl4pPr>
            <a:lvl5pPr marL="1828800" indent="0">
              <a:buNone/>
              <a:defRPr sz="1200">
                <a:solidFill>
                  <a:srgbClr val="6C6C6C"/>
                </a:solidFill>
              </a:defRPr>
            </a:lvl5pPr>
          </a:lstStyle>
          <a:p>
            <a:pPr lvl="0"/>
            <a:r>
              <a:rPr lang="en-US" dirty="0"/>
              <a:t>Edit Text</a:t>
            </a:r>
          </a:p>
        </p:txBody>
      </p:sp>
      <p:sp>
        <p:nvSpPr>
          <p:cNvPr id="25" name="Text Placeholder 2">
            <a:extLst>
              <a:ext uri="{FF2B5EF4-FFF2-40B4-BE49-F238E27FC236}">
                <a16:creationId xmlns="" xmlns:a16="http://schemas.microsoft.com/office/drawing/2014/main" id="{207568BA-2550-D849-9CC9-D47F24A15E41}"/>
              </a:ext>
            </a:extLst>
          </p:cNvPr>
          <p:cNvSpPr>
            <a:spLocks noGrp="1"/>
          </p:cNvSpPr>
          <p:nvPr>
            <p:ph type="body" idx="20" hasCustomPrompt="1"/>
          </p:nvPr>
        </p:nvSpPr>
        <p:spPr>
          <a:xfrm>
            <a:off x="7992511" y="3870396"/>
            <a:ext cx="3240000" cy="303677"/>
          </a:xfrm>
        </p:spPr>
        <p:txBody>
          <a:bodyPr lIns="0" tIns="0" rIns="0" bIns="0" anchor="b">
            <a:normAutofit/>
          </a:bodyPr>
          <a:lstStyle>
            <a:lvl1pPr marL="0" indent="0">
              <a:buNone/>
              <a:defRPr sz="2400" b="0">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header</a:t>
            </a:r>
          </a:p>
        </p:txBody>
      </p:sp>
      <p:sp>
        <p:nvSpPr>
          <p:cNvPr id="5" name="Text Placeholder 4"/>
          <p:cNvSpPr>
            <a:spLocks noGrp="1"/>
          </p:cNvSpPr>
          <p:nvPr>
            <p:ph type="body" sz="quarter" idx="21" hasCustomPrompt="1"/>
          </p:nvPr>
        </p:nvSpPr>
        <p:spPr>
          <a:xfrm>
            <a:off x="504825" y="6356350"/>
            <a:ext cx="33686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1199829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Opt 01)">
    <p:spTree>
      <p:nvGrpSpPr>
        <p:cNvPr id="1" name=""/>
        <p:cNvGrpSpPr/>
        <p:nvPr/>
      </p:nvGrpSpPr>
      <p:grpSpPr>
        <a:xfrm>
          <a:off x="0" y="0"/>
          <a:ext cx="0" cy="0"/>
          <a:chOff x="0" y="0"/>
          <a:chExt cx="0" cy="0"/>
        </a:xfrm>
      </p:grpSpPr>
      <p:sp>
        <p:nvSpPr>
          <p:cNvPr id="22" name="Text Placeholder 21">
            <a:extLst>
              <a:ext uri="{FF2B5EF4-FFF2-40B4-BE49-F238E27FC236}">
                <a16:creationId xmlns="" xmlns:a16="http://schemas.microsoft.com/office/drawing/2014/main" id="{4BD3B939-3B16-F441-83B2-1414FC3CE098}"/>
              </a:ext>
            </a:extLst>
          </p:cNvPr>
          <p:cNvSpPr>
            <a:spLocks noGrp="1"/>
          </p:cNvSpPr>
          <p:nvPr>
            <p:ph type="body" sz="quarter" idx="13" hasCustomPrompt="1"/>
          </p:nvPr>
        </p:nvSpPr>
        <p:spPr>
          <a:xfrm>
            <a:off x="834887" y="1302547"/>
            <a:ext cx="3060000" cy="612000"/>
          </a:xfrm>
          <a:prstGeom prst="roundRect">
            <a:avLst/>
          </a:prstGeom>
          <a:ln w="12700">
            <a:solidFill>
              <a:srgbClr val="FFBB13"/>
            </a:solidFill>
          </a:ln>
        </p:spPr>
        <p:txBody>
          <a:bodyPr anchor="ctr">
            <a:normAutofit/>
          </a:bodyPr>
          <a:lstStyle>
            <a:lvl1pPr marL="357188" indent="0">
              <a:buNone/>
              <a:tabLst/>
              <a:defRPr sz="1800" b="1">
                <a:solidFill>
                  <a:schemeClr val="tx1">
                    <a:lumMod val="95000"/>
                    <a:lumOff val="5000"/>
                  </a:schemeClr>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dirty="0"/>
              <a:t>Header</a:t>
            </a:r>
          </a:p>
        </p:txBody>
      </p:sp>
      <p:sp>
        <p:nvSpPr>
          <p:cNvPr id="6" name="Footer Placeholder 5">
            <a:extLst>
              <a:ext uri="{FF2B5EF4-FFF2-40B4-BE49-F238E27FC236}">
                <a16:creationId xmlns="" xmlns:a16="http://schemas.microsoft.com/office/drawing/2014/main" id="{12BBE763-1218-9947-9A47-DF757A782627}"/>
              </a:ext>
            </a:extLst>
          </p:cNvPr>
          <p:cNvSpPr>
            <a:spLocks noGrp="1"/>
          </p:cNvSpPr>
          <p:nvPr>
            <p:ph type="ftr" sz="quarter" idx="11"/>
          </p:nvPr>
        </p:nvSpPr>
        <p:spPr/>
        <p:txBody>
          <a:bodyPr/>
          <a:lstStyle/>
          <a:p>
            <a:endParaRPr lang="en-ID"/>
          </a:p>
        </p:txBody>
      </p:sp>
      <p:sp>
        <p:nvSpPr>
          <p:cNvPr id="2" name="Title 1">
            <a:extLst>
              <a:ext uri="{FF2B5EF4-FFF2-40B4-BE49-F238E27FC236}">
                <a16:creationId xmlns="" xmlns:a16="http://schemas.microsoft.com/office/drawing/2014/main" id="{1CBDDC26-D28A-CC47-A903-3215875BC210}"/>
              </a:ext>
            </a:extLst>
          </p:cNvPr>
          <p:cNvSpPr>
            <a:spLocks noGrp="1"/>
          </p:cNvSpPr>
          <p:nvPr>
            <p:ph type="title" hasCustomPrompt="1"/>
          </p:nvPr>
        </p:nvSpPr>
        <p:spPr/>
        <p:txBody>
          <a:bodyPr/>
          <a:lstStyle>
            <a:lvl1pPr>
              <a:defRPr/>
            </a:lvl1pPr>
          </a:lstStyle>
          <a:p>
            <a:r>
              <a:rPr lang="en-US" sz="2800" dirty="0">
                <a:latin typeface="Trebuchet MS" panose="020B0603020202020204" pitchFamily="34" charset="0"/>
              </a:rPr>
              <a:t>Comparisons (opt 01)</a:t>
            </a:r>
            <a:endParaRPr lang="en-US" dirty="0"/>
          </a:p>
        </p:txBody>
      </p:sp>
      <p:sp>
        <p:nvSpPr>
          <p:cNvPr id="7" name="Slide Number Placeholder 6">
            <a:extLst>
              <a:ext uri="{FF2B5EF4-FFF2-40B4-BE49-F238E27FC236}">
                <a16:creationId xmlns="" xmlns:a16="http://schemas.microsoft.com/office/drawing/2014/main" id="{3F94BA0A-67FA-4247-9601-DC5CB851E8D1}"/>
              </a:ext>
            </a:extLst>
          </p:cNvPr>
          <p:cNvSpPr>
            <a:spLocks noGrp="1"/>
          </p:cNvSpPr>
          <p:nvPr>
            <p:ph type="sldNum" sz="quarter" idx="12"/>
          </p:nvPr>
        </p:nvSpPr>
        <p:spPr/>
        <p:txBody>
          <a:bodyPr/>
          <a:lstStyle/>
          <a:p>
            <a:fld id="{10208EE1-6094-497D-8279-45D0A0E7B44C}" type="slidenum">
              <a:rPr lang="en-ID" smtClean="0"/>
              <a:t>‹#›</a:t>
            </a:fld>
            <a:endParaRPr lang="en-ID"/>
          </a:p>
        </p:txBody>
      </p:sp>
      <p:pic>
        <p:nvPicPr>
          <p:cNvPr id="8" name="Picture 7">
            <a:extLst>
              <a:ext uri="{FF2B5EF4-FFF2-40B4-BE49-F238E27FC236}">
                <a16:creationId xmlns="" xmlns:a16="http://schemas.microsoft.com/office/drawing/2014/main" id="{2A57548A-77DE-7545-8751-65974170075C}"/>
              </a:ext>
            </a:extLst>
          </p:cNvPr>
          <p:cNvPicPr>
            <a:picLocks noChangeAspect="1"/>
          </p:cNvPicPr>
          <p:nvPr/>
        </p:nvPicPr>
        <p:blipFill>
          <a:blip r:embed="rId2"/>
          <a:stretch>
            <a:fillRect/>
          </a:stretch>
        </p:blipFill>
        <p:spPr>
          <a:xfrm>
            <a:off x="11066277" y="213615"/>
            <a:ext cx="620897" cy="620897"/>
          </a:xfrm>
          <a:prstGeom prst="rect">
            <a:avLst/>
          </a:prstGeom>
        </p:spPr>
      </p:pic>
      <p:sp>
        <p:nvSpPr>
          <p:cNvPr id="24" name="Text Placeholder 23">
            <a:extLst>
              <a:ext uri="{FF2B5EF4-FFF2-40B4-BE49-F238E27FC236}">
                <a16:creationId xmlns="" xmlns:a16="http://schemas.microsoft.com/office/drawing/2014/main" id="{F03422E6-CE47-5B4C-8C92-FA13F1EA2762}"/>
              </a:ext>
            </a:extLst>
          </p:cNvPr>
          <p:cNvSpPr>
            <a:spLocks noGrp="1"/>
          </p:cNvSpPr>
          <p:nvPr>
            <p:ph type="body" sz="quarter" idx="14" hasCustomPrompt="1"/>
          </p:nvPr>
        </p:nvSpPr>
        <p:spPr>
          <a:xfrm>
            <a:off x="581891" y="1302547"/>
            <a:ext cx="612000" cy="612000"/>
          </a:xfrm>
          <a:prstGeom prst="ellipse">
            <a:avLst/>
          </a:prstGeom>
          <a:solidFill>
            <a:srgbClr val="FEBC11"/>
          </a:solidFill>
        </p:spPr>
        <p:txBody>
          <a:bodyPr lIns="0" tIns="0" rIns="0" bIns="0" anchor="ctr">
            <a:normAutofit/>
          </a:bodyPr>
          <a:lstStyle>
            <a:lvl1pPr marL="0" indent="0" algn="ctr">
              <a:buNone/>
              <a:defRPr sz="1600" b="1">
                <a:solidFill>
                  <a:schemeClr val="bg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t>
            </a:r>
          </a:p>
        </p:txBody>
      </p:sp>
      <p:sp>
        <p:nvSpPr>
          <p:cNvPr id="26" name="Text Placeholder 25">
            <a:extLst>
              <a:ext uri="{FF2B5EF4-FFF2-40B4-BE49-F238E27FC236}">
                <a16:creationId xmlns="" xmlns:a16="http://schemas.microsoft.com/office/drawing/2014/main" id="{278BC178-06E1-BF4D-98E6-06661E7FB494}"/>
              </a:ext>
            </a:extLst>
          </p:cNvPr>
          <p:cNvSpPr>
            <a:spLocks noGrp="1"/>
          </p:cNvSpPr>
          <p:nvPr>
            <p:ph type="body" sz="quarter" idx="15"/>
          </p:nvPr>
        </p:nvSpPr>
        <p:spPr>
          <a:xfrm>
            <a:off x="834886" y="2100030"/>
            <a:ext cx="2975113" cy="404767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1">
            <a:extLst>
              <a:ext uri="{FF2B5EF4-FFF2-40B4-BE49-F238E27FC236}">
                <a16:creationId xmlns="" xmlns:a16="http://schemas.microsoft.com/office/drawing/2014/main" id="{FF0BFB3C-8987-A449-857D-BE505C75ABED}"/>
              </a:ext>
            </a:extLst>
          </p:cNvPr>
          <p:cNvSpPr>
            <a:spLocks noGrp="1"/>
          </p:cNvSpPr>
          <p:nvPr>
            <p:ph type="body" sz="quarter" idx="16" hasCustomPrompt="1"/>
          </p:nvPr>
        </p:nvSpPr>
        <p:spPr>
          <a:xfrm>
            <a:off x="4742858" y="1302547"/>
            <a:ext cx="3060000" cy="612000"/>
          </a:xfrm>
          <a:prstGeom prst="roundRect">
            <a:avLst/>
          </a:prstGeom>
          <a:ln w="12700">
            <a:solidFill>
              <a:srgbClr val="FFBB13"/>
            </a:solidFill>
          </a:ln>
        </p:spPr>
        <p:txBody>
          <a:bodyPr anchor="ctr">
            <a:normAutofit/>
          </a:bodyPr>
          <a:lstStyle>
            <a:lvl1pPr marL="357188" indent="0">
              <a:buNone/>
              <a:tabLst/>
              <a:defRPr sz="1800" b="1">
                <a:solidFill>
                  <a:schemeClr val="tx1">
                    <a:lumMod val="95000"/>
                    <a:lumOff val="5000"/>
                  </a:schemeClr>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dirty="0"/>
              <a:t>Header</a:t>
            </a:r>
          </a:p>
        </p:txBody>
      </p:sp>
      <p:sp>
        <p:nvSpPr>
          <p:cNvPr id="29" name="Text Placeholder 23">
            <a:extLst>
              <a:ext uri="{FF2B5EF4-FFF2-40B4-BE49-F238E27FC236}">
                <a16:creationId xmlns="" xmlns:a16="http://schemas.microsoft.com/office/drawing/2014/main" id="{6C59BA92-114B-CA46-8F65-30948BB2E36E}"/>
              </a:ext>
            </a:extLst>
          </p:cNvPr>
          <p:cNvSpPr>
            <a:spLocks noGrp="1"/>
          </p:cNvSpPr>
          <p:nvPr>
            <p:ph type="body" sz="quarter" idx="17" hasCustomPrompt="1"/>
          </p:nvPr>
        </p:nvSpPr>
        <p:spPr>
          <a:xfrm>
            <a:off x="4489862" y="1302547"/>
            <a:ext cx="612000" cy="612000"/>
          </a:xfrm>
          <a:prstGeom prst="ellipse">
            <a:avLst/>
          </a:prstGeom>
          <a:solidFill>
            <a:srgbClr val="FEBC11"/>
          </a:solidFill>
        </p:spPr>
        <p:txBody>
          <a:bodyPr lIns="0" tIns="0" rIns="0" bIns="0" anchor="ctr">
            <a:normAutofit/>
          </a:bodyPr>
          <a:lstStyle>
            <a:lvl1pPr marL="0" indent="0" algn="ctr">
              <a:buNone/>
              <a:defRPr sz="1600" b="1">
                <a:solidFill>
                  <a:schemeClr val="bg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t>
            </a:r>
          </a:p>
        </p:txBody>
      </p:sp>
      <p:sp>
        <p:nvSpPr>
          <p:cNvPr id="30" name="Text Placeholder 25">
            <a:extLst>
              <a:ext uri="{FF2B5EF4-FFF2-40B4-BE49-F238E27FC236}">
                <a16:creationId xmlns="" xmlns:a16="http://schemas.microsoft.com/office/drawing/2014/main" id="{B16A439E-D494-B345-A2DC-0ED9729C73AF}"/>
              </a:ext>
            </a:extLst>
          </p:cNvPr>
          <p:cNvSpPr>
            <a:spLocks noGrp="1"/>
          </p:cNvSpPr>
          <p:nvPr>
            <p:ph type="body" sz="quarter" idx="18"/>
          </p:nvPr>
        </p:nvSpPr>
        <p:spPr>
          <a:xfrm>
            <a:off x="4742857" y="2100030"/>
            <a:ext cx="2975113" cy="404767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21">
            <a:extLst>
              <a:ext uri="{FF2B5EF4-FFF2-40B4-BE49-F238E27FC236}">
                <a16:creationId xmlns="" xmlns:a16="http://schemas.microsoft.com/office/drawing/2014/main" id="{AC3AA84A-179B-C44A-A390-FBE7CF18792C}"/>
              </a:ext>
            </a:extLst>
          </p:cNvPr>
          <p:cNvSpPr>
            <a:spLocks noGrp="1"/>
          </p:cNvSpPr>
          <p:nvPr>
            <p:ph type="body" sz="quarter" idx="19" hasCustomPrompt="1"/>
          </p:nvPr>
        </p:nvSpPr>
        <p:spPr>
          <a:xfrm>
            <a:off x="8740609" y="1302547"/>
            <a:ext cx="3060000" cy="612000"/>
          </a:xfrm>
          <a:prstGeom prst="roundRect">
            <a:avLst/>
          </a:prstGeom>
          <a:solidFill>
            <a:srgbClr val="FEBC11"/>
          </a:solidFill>
          <a:ln w="12700">
            <a:solidFill>
              <a:srgbClr val="FFBB13"/>
            </a:solidFill>
          </a:ln>
        </p:spPr>
        <p:txBody>
          <a:bodyPr anchor="ctr">
            <a:normAutofit/>
          </a:bodyPr>
          <a:lstStyle>
            <a:lvl1pPr marL="357188" indent="0">
              <a:buNone/>
              <a:tabLst/>
              <a:defRPr sz="1800" b="1">
                <a:solidFill>
                  <a:schemeClr val="bg1"/>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dirty="0"/>
              <a:t>Header</a:t>
            </a:r>
          </a:p>
        </p:txBody>
      </p:sp>
      <p:sp>
        <p:nvSpPr>
          <p:cNvPr id="37" name="Text Placeholder 23">
            <a:extLst>
              <a:ext uri="{FF2B5EF4-FFF2-40B4-BE49-F238E27FC236}">
                <a16:creationId xmlns="" xmlns:a16="http://schemas.microsoft.com/office/drawing/2014/main" id="{DB0369DC-C42C-BC44-B24A-FD8EE3F70AB4}"/>
              </a:ext>
            </a:extLst>
          </p:cNvPr>
          <p:cNvSpPr>
            <a:spLocks noGrp="1"/>
          </p:cNvSpPr>
          <p:nvPr>
            <p:ph type="body" sz="quarter" idx="20" hasCustomPrompt="1"/>
          </p:nvPr>
        </p:nvSpPr>
        <p:spPr>
          <a:xfrm>
            <a:off x="8487613" y="1302547"/>
            <a:ext cx="612000" cy="612000"/>
          </a:xfrm>
          <a:prstGeom prst="ellipse">
            <a:avLst/>
          </a:prstGeom>
          <a:solidFill>
            <a:srgbClr val="FEBC11"/>
          </a:solidFill>
          <a:ln w="25400">
            <a:solidFill>
              <a:schemeClr val="bg1"/>
            </a:solidFill>
          </a:ln>
        </p:spPr>
        <p:txBody>
          <a:bodyPr lIns="0" tIns="0" rIns="0" bIns="0" anchor="ctr">
            <a:normAutofit/>
          </a:bodyPr>
          <a:lstStyle>
            <a:lvl1pPr marL="0" indent="0" algn="ctr">
              <a:buNone/>
              <a:defRPr sz="1600" b="1">
                <a:solidFill>
                  <a:schemeClr val="bg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t>
            </a:r>
          </a:p>
        </p:txBody>
      </p:sp>
      <p:sp>
        <p:nvSpPr>
          <p:cNvPr id="38" name="Text Placeholder 25">
            <a:extLst>
              <a:ext uri="{FF2B5EF4-FFF2-40B4-BE49-F238E27FC236}">
                <a16:creationId xmlns="" xmlns:a16="http://schemas.microsoft.com/office/drawing/2014/main" id="{E4A1293A-D1F4-1941-A787-F87122B6427B}"/>
              </a:ext>
            </a:extLst>
          </p:cNvPr>
          <p:cNvSpPr>
            <a:spLocks noGrp="1"/>
          </p:cNvSpPr>
          <p:nvPr>
            <p:ph type="body" sz="quarter" idx="21"/>
          </p:nvPr>
        </p:nvSpPr>
        <p:spPr>
          <a:xfrm>
            <a:off x="8740608" y="2100030"/>
            <a:ext cx="2975113" cy="404767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22" hasCustomPrompt="1"/>
          </p:nvPr>
        </p:nvSpPr>
        <p:spPr>
          <a:xfrm>
            <a:off x="406400" y="6356350"/>
            <a:ext cx="3403600"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4070668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s - with image / chart / icon (opt 02)">
    <p:spTree>
      <p:nvGrpSpPr>
        <p:cNvPr id="1" name=""/>
        <p:cNvGrpSpPr/>
        <p:nvPr/>
      </p:nvGrpSpPr>
      <p:grpSpPr>
        <a:xfrm>
          <a:off x="0" y="0"/>
          <a:ext cx="0" cy="0"/>
          <a:chOff x="0" y="0"/>
          <a:chExt cx="0" cy="0"/>
        </a:xfrm>
      </p:grpSpPr>
      <p:sp>
        <p:nvSpPr>
          <p:cNvPr id="22" name="Text Placeholder 21">
            <a:extLst>
              <a:ext uri="{FF2B5EF4-FFF2-40B4-BE49-F238E27FC236}">
                <a16:creationId xmlns="" xmlns:a16="http://schemas.microsoft.com/office/drawing/2014/main" id="{4BD3B939-3B16-F441-83B2-1414FC3CE098}"/>
              </a:ext>
            </a:extLst>
          </p:cNvPr>
          <p:cNvSpPr>
            <a:spLocks noGrp="1"/>
          </p:cNvSpPr>
          <p:nvPr>
            <p:ph type="body" sz="quarter" idx="13" hasCustomPrompt="1"/>
          </p:nvPr>
        </p:nvSpPr>
        <p:spPr>
          <a:xfrm>
            <a:off x="504825" y="1012874"/>
            <a:ext cx="3600000" cy="468000"/>
          </a:xfrm>
          <a:prstGeom prst="rect">
            <a:avLst/>
          </a:prstGeom>
          <a:solidFill>
            <a:srgbClr val="EEECED"/>
          </a:solidFill>
          <a:ln w="12700">
            <a:noFill/>
          </a:ln>
        </p:spPr>
        <p:txBody>
          <a:bodyPr anchor="ctr">
            <a:normAutofit/>
          </a:bodyPr>
          <a:lstStyle>
            <a:lvl1pPr marL="12700" indent="0" algn="ctr">
              <a:buNone/>
              <a:tabLst/>
              <a:defRPr sz="1600" b="1">
                <a:solidFill>
                  <a:srgbClr val="595959"/>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a:t>Header</a:t>
            </a:r>
            <a:endParaRPr lang="en-US" dirty="0"/>
          </a:p>
        </p:txBody>
      </p:sp>
      <p:sp>
        <p:nvSpPr>
          <p:cNvPr id="6" name="Footer Placeholder 5">
            <a:extLst>
              <a:ext uri="{FF2B5EF4-FFF2-40B4-BE49-F238E27FC236}">
                <a16:creationId xmlns="" xmlns:a16="http://schemas.microsoft.com/office/drawing/2014/main" id="{12BBE763-1218-9947-9A47-DF757A782627}"/>
              </a:ext>
            </a:extLst>
          </p:cNvPr>
          <p:cNvSpPr>
            <a:spLocks noGrp="1"/>
          </p:cNvSpPr>
          <p:nvPr>
            <p:ph type="ftr" sz="quarter" idx="11"/>
          </p:nvPr>
        </p:nvSpPr>
        <p:spPr/>
        <p:txBody>
          <a:bodyPr/>
          <a:lstStyle/>
          <a:p>
            <a:endParaRPr lang="en-ID"/>
          </a:p>
        </p:txBody>
      </p:sp>
      <p:sp>
        <p:nvSpPr>
          <p:cNvPr id="2" name="Title 1">
            <a:extLst>
              <a:ext uri="{FF2B5EF4-FFF2-40B4-BE49-F238E27FC236}">
                <a16:creationId xmlns="" xmlns:a16="http://schemas.microsoft.com/office/drawing/2014/main" id="{1CBDDC26-D28A-CC47-A903-3215875BC210}"/>
              </a:ext>
            </a:extLst>
          </p:cNvPr>
          <p:cNvSpPr>
            <a:spLocks noGrp="1"/>
          </p:cNvSpPr>
          <p:nvPr>
            <p:ph type="title" hasCustomPrompt="1"/>
          </p:nvPr>
        </p:nvSpPr>
        <p:spPr>
          <a:xfrm>
            <a:off x="504825" y="250215"/>
            <a:ext cx="10412557" cy="584297"/>
          </a:xfrm>
        </p:spPr>
        <p:txBody>
          <a:bodyPr/>
          <a:lstStyle>
            <a:lvl1pPr>
              <a:defRPr/>
            </a:lvl1pPr>
          </a:lstStyle>
          <a:p>
            <a:r>
              <a:rPr lang="en-US" sz="2800" dirty="0">
                <a:latin typeface="Trebuchet MS" panose="020B0603020202020204" pitchFamily="34" charset="0"/>
              </a:rPr>
              <a:t>Comparisons - with image / chart / icon (opt 02)</a:t>
            </a:r>
            <a:endParaRPr lang="en-US" dirty="0"/>
          </a:p>
        </p:txBody>
      </p:sp>
      <p:sp>
        <p:nvSpPr>
          <p:cNvPr id="7" name="Slide Number Placeholder 6">
            <a:extLst>
              <a:ext uri="{FF2B5EF4-FFF2-40B4-BE49-F238E27FC236}">
                <a16:creationId xmlns="" xmlns:a16="http://schemas.microsoft.com/office/drawing/2014/main" id="{3F94BA0A-67FA-4247-9601-DC5CB851E8D1}"/>
              </a:ext>
            </a:extLst>
          </p:cNvPr>
          <p:cNvSpPr>
            <a:spLocks noGrp="1"/>
          </p:cNvSpPr>
          <p:nvPr>
            <p:ph type="sldNum" sz="quarter" idx="12"/>
          </p:nvPr>
        </p:nvSpPr>
        <p:spPr/>
        <p:txBody>
          <a:bodyPr/>
          <a:lstStyle/>
          <a:p>
            <a:fld id="{10208EE1-6094-497D-8279-45D0A0E7B44C}" type="slidenum">
              <a:rPr lang="en-ID" smtClean="0"/>
              <a:t>‹#›</a:t>
            </a:fld>
            <a:endParaRPr lang="en-ID"/>
          </a:p>
        </p:txBody>
      </p:sp>
      <p:pic>
        <p:nvPicPr>
          <p:cNvPr id="8" name="Picture 7">
            <a:extLst>
              <a:ext uri="{FF2B5EF4-FFF2-40B4-BE49-F238E27FC236}">
                <a16:creationId xmlns="" xmlns:a16="http://schemas.microsoft.com/office/drawing/2014/main" id="{2A57548A-77DE-7545-8751-65974170075C}"/>
              </a:ext>
            </a:extLst>
          </p:cNvPr>
          <p:cNvPicPr>
            <a:picLocks noChangeAspect="1"/>
          </p:cNvPicPr>
          <p:nvPr/>
        </p:nvPicPr>
        <p:blipFill>
          <a:blip r:embed="rId2"/>
          <a:stretch>
            <a:fillRect/>
          </a:stretch>
        </p:blipFill>
        <p:spPr>
          <a:xfrm>
            <a:off x="11066277" y="213615"/>
            <a:ext cx="620897" cy="620897"/>
          </a:xfrm>
          <a:prstGeom prst="rect">
            <a:avLst/>
          </a:prstGeom>
        </p:spPr>
      </p:pic>
      <p:sp>
        <p:nvSpPr>
          <p:cNvPr id="26" name="Text Placeholder 25">
            <a:extLst>
              <a:ext uri="{FF2B5EF4-FFF2-40B4-BE49-F238E27FC236}">
                <a16:creationId xmlns="" xmlns:a16="http://schemas.microsoft.com/office/drawing/2014/main" id="{278BC178-06E1-BF4D-98E6-06661E7FB494}"/>
              </a:ext>
            </a:extLst>
          </p:cNvPr>
          <p:cNvSpPr>
            <a:spLocks noGrp="1"/>
          </p:cNvSpPr>
          <p:nvPr>
            <p:ph type="body" sz="quarter" idx="15"/>
          </p:nvPr>
        </p:nvSpPr>
        <p:spPr>
          <a:xfrm>
            <a:off x="504825" y="2869808"/>
            <a:ext cx="3600000" cy="3420000"/>
          </a:xfrm>
          <a:solidFill>
            <a:srgbClr val="FCFDE9"/>
          </a:solidFill>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A4DF6BE7-BA67-1B46-8163-B7A3DFBB32E9}"/>
              </a:ext>
            </a:extLst>
          </p:cNvPr>
          <p:cNvSpPr>
            <a:spLocks noGrp="1"/>
          </p:cNvSpPr>
          <p:nvPr>
            <p:ph sz="quarter" idx="21" hasCustomPrompt="1"/>
          </p:nvPr>
        </p:nvSpPr>
        <p:spPr>
          <a:xfrm>
            <a:off x="504825" y="1631950"/>
            <a:ext cx="3600000" cy="1080000"/>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Picture</a:t>
            </a:r>
          </a:p>
        </p:txBody>
      </p:sp>
      <p:sp>
        <p:nvSpPr>
          <p:cNvPr id="19" name="Text Placeholder 21">
            <a:extLst>
              <a:ext uri="{FF2B5EF4-FFF2-40B4-BE49-F238E27FC236}">
                <a16:creationId xmlns="" xmlns:a16="http://schemas.microsoft.com/office/drawing/2014/main" id="{072E3C89-2DC2-D745-AC1A-40F655B2CE22}"/>
              </a:ext>
            </a:extLst>
          </p:cNvPr>
          <p:cNvSpPr>
            <a:spLocks noGrp="1"/>
          </p:cNvSpPr>
          <p:nvPr>
            <p:ph type="body" sz="quarter" idx="22" hasCustomPrompt="1"/>
          </p:nvPr>
        </p:nvSpPr>
        <p:spPr>
          <a:xfrm>
            <a:off x="4331237" y="1012874"/>
            <a:ext cx="3600000" cy="468000"/>
          </a:xfrm>
          <a:prstGeom prst="rect">
            <a:avLst/>
          </a:prstGeom>
          <a:solidFill>
            <a:srgbClr val="EEECED"/>
          </a:solidFill>
          <a:ln w="12700">
            <a:noFill/>
          </a:ln>
        </p:spPr>
        <p:txBody>
          <a:bodyPr anchor="ctr">
            <a:normAutofit/>
          </a:bodyPr>
          <a:lstStyle>
            <a:lvl1pPr marL="12700" indent="0" algn="ctr">
              <a:buNone/>
              <a:tabLst/>
              <a:defRPr sz="1600" b="1">
                <a:solidFill>
                  <a:srgbClr val="595959"/>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a:t>Header</a:t>
            </a:r>
            <a:endParaRPr lang="en-US" dirty="0"/>
          </a:p>
        </p:txBody>
      </p:sp>
      <p:sp>
        <p:nvSpPr>
          <p:cNvPr id="20" name="Text Placeholder 25">
            <a:extLst>
              <a:ext uri="{FF2B5EF4-FFF2-40B4-BE49-F238E27FC236}">
                <a16:creationId xmlns="" xmlns:a16="http://schemas.microsoft.com/office/drawing/2014/main" id="{5565FFAC-83E0-5641-B638-1A58E427F71E}"/>
              </a:ext>
            </a:extLst>
          </p:cNvPr>
          <p:cNvSpPr>
            <a:spLocks noGrp="1"/>
          </p:cNvSpPr>
          <p:nvPr>
            <p:ph type="body" sz="quarter" idx="23"/>
          </p:nvPr>
        </p:nvSpPr>
        <p:spPr>
          <a:xfrm>
            <a:off x="4331237" y="2869808"/>
            <a:ext cx="3600000" cy="3420000"/>
          </a:xfrm>
          <a:solidFill>
            <a:srgbClr val="FCFDE9"/>
          </a:solidFill>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3">
            <a:extLst>
              <a:ext uri="{FF2B5EF4-FFF2-40B4-BE49-F238E27FC236}">
                <a16:creationId xmlns="" xmlns:a16="http://schemas.microsoft.com/office/drawing/2014/main" id="{793719C8-1987-8A4C-A63E-B740FD53052B}"/>
              </a:ext>
            </a:extLst>
          </p:cNvPr>
          <p:cNvSpPr>
            <a:spLocks noGrp="1"/>
          </p:cNvSpPr>
          <p:nvPr>
            <p:ph sz="quarter" idx="24" hasCustomPrompt="1"/>
          </p:nvPr>
        </p:nvSpPr>
        <p:spPr>
          <a:xfrm>
            <a:off x="4331237" y="1631950"/>
            <a:ext cx="3600000" cy="1080000"/>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Picture</a:t>
            </a:r>
          </a:p>
        </p:txBody>
      </p:sp>
      <p:sp>
        <p:nvSpPr>
          <p:cNvPr id="23" name="Text Placeholder 21">
            <a:extLst>
              <a:ext uri="{FF2B5EF4-FFF2-40B4-BE49-F238E27FC236}">
                <a16:creationId xmlns="" xmlns:a16="http://schemas.microsoft.com/office/drawing/2014/main" id="{3EBF9622-0B52-5D4E-BF04-71D838A7A6A4}"/>
              </a:ext>
            </a:extLst>
          </p:cNvPr>
          <p:cNvSpPr>
            <a:spLocks noGrp="1"/>
          </p:cNvSpPr>
          <p:nvPr>
            <p:ph type="body" sz="quarter" idx="25" hasCustomPrompt="1"/>
          </p:nvPr>
        </p:nvSpPr>
        <p:spPr>
          <a:xfrm>
            <a:off x="8157650" y="1012874"/>
            <a:ext cx="3600000" cy="468000"/>
          </a:xfrm>
          <a:prstGeom prst="rect">
            <a:avLst/>
          </a:prstGeom>
          <a:solidFill>
            <a:srgbClr val="EEECED"/>
          </a:solidFill>
          <a:ln w="12700">
            <a:noFill/>
          </a:ln>
        </p:spPr>
        <p:txBody>
          <a:bodyPr anchor="ctr">
            <a:normAutofit/>
          </a:bodyPr>
          <a:lstStyle>
            <a:lvl1pPr marL="12700" indent="0" algn="ctr">
              <a:buNone/>
              <a:tabLst/>
              <a:defRPr sz="1600" b="1">
                <a:solidFill>
                  <a:srgbClr val="595959"/>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a:t>Header</a:t>
            </a:r>
            <a:endParaRPr lang="en-US" dirty="0"/>
          </a:p>
        </p:txBody>
      </p:sp>
      <p:sp>
        <p:nvSpPr>
          <p:cNvPr id="25" name="Text Placeholder 25">
            <a:extLst>
              <a:ext uri="{FF2B5EF4-FFF2-40B4-BE49-F238E27FC236}">
                <a16:creationId xmlns="" xmlns:a16="http://schemas.microsoft.com/office/drawing/2014/main" id="{DAA0B8D7-4C30-1648-86CE-0F510E7EB760}"/>
              </a:ext>
            </a:extLst>
          </p:cNvPr>
          <p:cNvSpPr>
            <a:spLocks noGrp="1"/>
          </p:cNvSpPr>
          <p:nvPr>
            <p:ph type="body" sz="quarter" idx="26"/>
          </p:nvPr>
        </p:nvSpPr>
        <p:spPr>
          <a:xfrm>
            <a:off x="8157650" y="2869808"/>
            <a:ext cx="3600000" cy="3420000"/>
          </a:xfrm>
          <a:solidFill>
            <a:srgbClr val="FCFDE9"/>
          </a:solidFill>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
            <a:extLst>
              <a:ext uri="{FF2B5EF4-FFF2-40B4-BE49-F238E27FC236}">
                <a16:creationId xmlns="" xmlns:a16="http://schemas.microsoft.com/office/drawing/2014/main" id="{6C08569C-0B31-6C47-AAB3-3B9388505ED4}"/>
              </a:ext>
            </a:extLst>
          </p:cNvPr>
          <p:cNvSpPr>
            <a:spLocks noGrp="1"/>
          </p:cNvSpPr>
          <p:nvPr>
            <p:ph sz="quarter" idx="27" hasCustomPrompt="1"/>
          </p:nvPr>
        </p:nvSpPr>
        <p:spPr>
          <a:xfrm>
            <a:off x="8157650" y="1631950"/>
            <a:ext cx="3600000" cy="1080000"/>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Picture</a:t>
            </a:r>
          </a:p>
        </p:txBody>
      </p:sp>
      <p:sp>
        <p:nvSpPr>
          <p:cNvPr id="5" name="Text Placeholder 4"/>
          <p:cNvSpPr>
            <a:spLocks noGrp="1"/>
          </p:cNvSpPr>
          <p:nvPr>
            <p:ph type="body" sz="quarter" idx="28" hasCustomPrompt="1"/>
          </p:nvPr>
        </p:nvSpPr>
        <p:spPr>
          <a:xfrm>
            <a:off x="504825" y="6356350"/>
            <a:ext cx="39528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1865170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D332AD5B-E72D-A94F-98AE-656377385D6B}"/>
              </a:ext>
            </a:extLst>
          </p:cNvPr>
          <p:cNvPicPr>
            <a:picLocks noChangeAspect="1"/>
          </p:cNvPicPr>
          <p:nvPr/>
        </p:nvPicPr>
        <p:blipFill>
          <a:blip r:embed="rId32">
            <a:lum/>
          </a:blip>
          <a:stretch>
            <a:fillRect/>
          </a:stretch>
        </p:blipFill>
        <p:spPr>
          <a:xfrm>
            <a:off x="11081394" y="223339"/>
            <a:ext cx="603250" cy="603250"/>
          </a:xfrm>
          <a:prstGeom prst="rect">
            <a:avLst/>
          </a:prstGeom>
        </p:spPr>
      </p:pic>
      <p:sp>
        <p:nvSpPr>
          <p:cNvPr id="17" name="Rectangle 16">
            <a:extLst>
              <a:ext uri="{FF2B5EF4-FFF2-40B4-BE49-F238E27FC236}">
                <a16:creationId xmlns="" xmlns:a16="http://schemas.microsoft.com/office/drawing/2014/main" id="{4B1F3A1E-7DB8-E942-A26E-AA47434BAB2A}"/>
              </a:ext>
            </a:extLst>
          </p:cNvPr>
          <p:cNvSpPr/>
          <p:nvPr/>
        </p:nvSpPr>
        <p:spPr>
          <a:xfrm>
            <a:off x="0" y="321764"/>
            <a:ext cx="504824" cy="365125"/>
          </a:xfrm>
          <a:prstGeom prst="rect">
            <a:avLst/>
          </a:prstGeom>
          <a:solidFill>
            <a:srgbClr val="A6A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 xmlns:a16="http://schemas.microsoft.com/office/drawing/2014/main" id="{9D2D0EB2-9874-914F-813F-217E2062148A}"/>
              </a:ext>
            </a:extLst>
          </p:cNvPr>
          <p:cNvSpPr>
            <a:spLocks noGrp="1"/>
          </p:cNvSpPr>
          <p:nvPr>
            <p:ph type="ftr" sz="quarter" idx="3"/>
          </p:nvPr>
        </p:nvSpPr>
        <p:spPr>
          <a:xfrm>
            <a:off x="9278470" y="6356350"/>
            <a:ext cx="2197675"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ID"/>
          </a:p>
        </p:txBody>
      </p:sp>
      <p:cxnSp>
        <p:nvCxnSpPr>
          <p:cNvPr id="7" name="Straight Connector 6">
            <a:extLst>
              <a:ext uri="{FF2B5EF4-FFF2-40B4-BE49-F238E27FC236}">
                <a16:creationId xmlns="" xmlns:a16="http://schemas.microsoft.com/office/drawing/2014/main" id="{1F060E8E-1590-EC47-B852-A8EDA70D52E9}"/>
              </a:ext>
            </a:extLst>
          </p:cNvPr>
          <p:cNvCxnSpPr/>
          <p:nvPr/>
        </p:nvCxnSpPr>
        <p:spPr>
          <a:xfrm>
            <a:off x="504825" y="6333935"/>
            <a:ext cx="11273981" cy="0"/>
          </a:xfrm>
          <a:prstGeom prst="line">
            <a:avLst/>
          </a:prstGeom>
          <a:ln w="2222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 xmlns:a16="http://schemas.microsoft.com/office/drawing/2014/main" id="{1AF1BBB8-66EF-AE41-A86C-2B947B05AAFE}"/>
              </a:ext>
            </a:extLst>
          </p:cNvPr>
          <p:cNvSpPr>
            <a:spLocks noGrp="1"/>
          </p:cNvSpPr>
          <p:nvPr>
            <p:ph type="title"/>
          </p:nvPr>
        </p:nvSpPr>
        <p:spPr>
          <a:xfrm>
            <a:off x="504825" y="250215"/>
            <a:ext cx="10412557" cy="5842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75B460CC-4201-9F45-950F-D8B26925AAAC}"/>
              </a:ext>
            </a:extLst>
          </p:cNvPr>
          <p:cNvSpPr>
            <a:spLocks noGrp="1"/>
          </p:cNvSpPr>
          <p:nvPr>
            <p:ph type="body" idx="1"/>
          </p:nvPr>
        </p:nvSpPr>
        <p:spPr>
          <a:xfrm>
            <a:off x="666596" y="1321555"/>
            <a:ext cx="10515600" cy="48554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6704F3C0-4E01-514C-A6AC-261444DB95E2}"/>
              </a:ext>
            </a:extLst>
          </p:cNvPr>
          <p:cNvSpPr>
            <a:spLocks noGrp="1"/>
          </p:cNvSpPr>
          <p:nvPr>
            <p:ph type="sldNum" sz="quarter" idx="4"/>
          </p:nvPr>
        </p:nvSpPr>
        <p:spPr>
          <a:xfrm>
            <a:off x="11508806" y="6356350"/>
            <a:ext cx="270000" cy="360000"/>
          </a:xfrm>
          <a:prstGeom prst="rect">
            <a:avLst/>
          </a:prstGeom>
        </p:spPr>
        <p:txBody>
          <a:bodyPr vert="horz" lIns="0" tIns="0" rIns="0" bIns="0" rtlCol="0" anchor="ctr"/>
          <a:lstStyle>
            <a:lvl1pPr algn="r">
              <a:defRPr sz="1000" b="1">
                <a:solidFill>
                  <a:srgbClr val="898989"/>
                </a:solidFill>
              </a:defRPr>
            </a:lvl1pPr>
          </a:lstStyle>
          <a:p>
            <a:fld id="{10208EE1-6094-497D-8279-45D0A0E7B44C}" type="slidenum">
              <a:rPr lang="en-ID" smtClean="0"/>
              <a:t>‹#›</a:t>
            </a:fld>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E25FF-81F4-46CA-A24C-B3C2B88B3AAE}" type="datetimeFigureOut">
              <a:rPr lang="en-ID" smtClean="0"/>
              <a:t>22/12/2022</a:t>
            </a:fld>
            <a:endParaRPr lang="en-ID"/>
          </a:p>
        </p:txBody>
      </p:sp>
    </p:spTree>
    <p:extLst>
      <p:ext uri="{BB962C8B-B14F-4D97-AF65-F5344CB8AC3E}">
        <p14:creationId xmlns:p14="http://schemas.microsoft.com/office/powerpoint/2010/main" val="3330864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681"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10.230.71.42:8080/"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5012A585-0768-B72D-CF52-44D8EEEC5DD1}"/>
              </a:ext>
            </a:extLst>
          </p:cNvPr>
          <p:cNvSpPr>
            <a:spLocks noGrp="1"/>
          </p:cNvSpPr>
          <p:nvPr>
            <p:ph type="body" sz="quarter" idx="13"/>
          </p:nvPr>
        </p:nvSpPr>
        <p:spPr/>
        <p:txBody>
          <a:bodyPr/>
          <a:lstStyle/>
          <a:p>
            <a:endParaRPr lang="en-ID" dirty="0"/>
          </a:p>
        </p:txBody>
      </p:sp>
      <p:sp>
        <p:nvSpPr>
          <p:cNvPr id="3" name="Title 2">
            <a:extLst>
              <a:ext uri="{FF2B5EF4-FFF2-40B4-BE49-F238E27FC236}">
                <a16:creationId xmlns="" xmlns:a16="http://schemas.microsoft.com/office/drawing/2014/main" id="{EBD5C121-C677-ED27-CB27-31C37EBDAAF3}"/>
              </a:ext>
            </a:extLst>
          </p:cNvPr>
          <p:cNvSpPr>
            <a:spLocks noGrp="1"/>
          </p:cNvSpPr>
          <p:nvPr>
            <p:ph type="ctrTitle"/>
          </p:nvPr>
        </p:nvSpPr>
        <p:spPr/>
        <p:txBody>
          <a:bodyPr/>
          <a:lstStyle/>
          <a:p>
            <a:pPr algn="ctr"/>
            <a:r>
              <a:rPr lang="en-ID" dirty="0" smtClean="0"/>
              <a:t>RDN</a:t>
            </a:r>
            <a:endParaRPr lang="en-ID" dirty="0"/>
          </a:p>
        </p:txBody>
      </p:sp>
      <p:sp>
        <p:nvSpPr>
          <p:cNvPr id="4" name="Subtitle 3">
            <a:extLst>
              <a:ext uri="{FF2B5EF4-FFF2-40B4-BE49-F238E27FC236}">
                <a16:creationId xmlns="" xmlns:a16="http://schemas.microsoft.com/office/drawing/2014/main" id="{FE4A424B-47B6-BD18-4F0A-42B0A62F683A}"/>
              </a:ext>
            </a:extLst>
          </p:cNvPr>
          <p:cNvSpPr>
            <a:spLocks noGrp="1"/>
          </p:cNvSpPr>
          <p:nvPr>
            <p:ph type="subTitle" idx="1"/>
          </p:nvPr>
        </p:nvSpPr>
        <p:spPr/>
        <p:txBody>
          <a:bodyPr/>
          <a:lstStyle/>
          <a:p>
            <a:pPr algn="ctr"/>
            <a:r>
              <a:rPr lang="en-ID" dirty="0" smtClean="0"/>
              <a:t>(</a:t>
            </a:r>
            <a:r>
              <a:rPr lang="en-ID" dirty="0" err="1" smtClean="0"/>
              <a:t>Rekening</a:t>
            </a:r>
            <a:r>
              <a:rPr lang="en-ID" dirty="0" smtClean="0"/>
              <a:t> Dana </a:t>
            </a:r>
            <a:r>
              <a:rPr lang="en-ID" dirty="0" err="1" smtClean="0"/>
              <a:t>Nasabah</a:t>
            </a:r>
            <a:r>
              <a:rPr lang="en-ID" dirty="0" smtClean="0"/>
              <a:t>)</a:t>
            </a:r>
            <a:endParaRPr lang="en-ID" dirty="0"/>
          </a:p>
        </p:txBody>
      </p:sp>
    </p:spTree>
    <p:extLst>
      <p:ext uri="{BB962C8B-B14F-4D97-AF65-F5344CB8AC3E}">
        <p14:creationId xmlns:p14="http://schemas.microsoft.com/office/powerpoint/2010/main" val="1671964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3" y="0"/>
            <a:ext cx="10082167" cy="719707"/>
          </a:xfrm>
        </p:spPr>
        <p:txBody>
          <a:bodyPr>
            <a:normAutofit/>
          </a:bodyPr>
          <a:lstStyle/>
          <a:p>
            <a:r>
              <a:rPr lang="en-US" sz="1400" dirty="0" smtClean="0"/>
              <a:t>RDN </a:t>
            </a:r>
            <a:r>
              <a:rPr lang="en-US" sz="1400" dirty="0"/>
              <a:t>system </a:t>
            </a:r>
            <a:r>
              <a:rPr lang="en-US" sz="1400" dirty="0" err="1"/>
              <a:t>secara</a:t>
            </a:r>
            <a:r>
              <a:rPr lang="en-US" sz="1400" dirty="0"/>
              <a:t> </a:t>
            </a:r>
            <a:r>
              <a:rPr lang="en-US" sz="1400" dirty="0" err="1"/>
              <a:t>async</a:t>
            </a:r>
            <a:r>
              <a:rPr lang="en-US" sz="1400" dirty="0"/>
              <a:t> </a:t>
            </a:r>
            <a:r>
              <a:rPr lang="en-US" sz="1400" dirty="0" err="1"/>
              <a:t>akan</a:t>
            </a:r>
            <a:r>
              <a:rPr lang="en-US" sz="1400" dirty="0"/>
              <a:t> </a:t>
            </a:r>
            <a:r>
              <a:rPr lang="en-US" sz="1400" dirty="0" err="1"/>
              <a:t>melihat</a:t>
            </a:r>
            <a:r>
              <a:rPr lang="en-US" sz="1400" dirty="0"/>
              <a:t> </a:t>
            </a:r>
            <a:r>
              <a:rPr lang="en-US" sz="1400" dirty="0" err="1"/>
              <a:t>dari</a:t>
            </a:r>
            <a:r>
              <a:rPr lang="en-US" sz="1400" dirty="0"/>
              <a:t> </a:t>
            </a:r>
            <a:r>
              <a:rPr lang="en-US" sz="1400" dirty="0" err="1"/>
              <a:t>daftar</a:t>
            </a:r>
            <a:r>
              <a:rPr lang="en-US" sz="1400" dirty="0"/>
              <a:t> queue account registration </a:t>
            </a:r>
            <a:r>
              <a:rPr lang="en-US" sz="1400" dirty="0" err="1"/>
              <a:t>dan</a:t>
            </a:r>
            <a:r>
              <a:rPr lang="en-US" sz="1400" dirty="0"/>
              <a:t> </a:t>
            </a:r>
            <a:r>
              <a:rPr lang="en-US" sz="1400" dirty="0" err="1"/>
              <a:t>melakukan</a:t>
            </a:r>
            <a:r>
              <a:rPr lang="en-US" sz="1400" dirty="0"/>
              <a:t> </a:t>
            </a:r>
            <a:r>
              <a:rPr lang="en-US" sz="1400" dirty="0" err="1"/>
              <a:t>Validasi</a:t>
            </a:r>
            <a:endParaRPr lang="en-US" sz="1400" dirty="0"/>
          </a:p>
        </p:txBody>
      </p:sp>
      <p:sp>
        <p:nvSpPr>
          <p:cNvPr id="3" name="Subtitle 2"/>
          <p:cNvSpPr>
            <a:spLocks noGrp="1"/>
          </p:cNvSpPr>
          <p:nvPr>
            <p:ph type="subTitle" idx="1"/>
          </p:nvPr>
        </p:nvSpPr>
        <p:spPr>
          <a:xfrm>
            <a:off x="2633118" y="857272"/>
            <a:ext cx="10082167" cy="578279"/>
          </a:xfrm>
        </p:spPr>
        <p:txBody>
          <a:bodyPr>
            <a:noAutofit/>
          </a:bodyPr>
          <a:lstStyle/>
          <a:p>
            <a:r>
              <a:rPr lang="en-US" sz="1200" dirty="0" err="1"/>
              <a:t>Apakah</a:t>
            </a:r>
            <a:r>
              <a:rPr lang="en-US" sz="1200" dirty="0"/>
              <a:t> data yang di account registration </a:t>
            </a:r>
            <a:r>
              <a:rPr lang="en-US" sz="1200" dirty="0" err="1"/>
              <a:t>itu</a:t>
            </a:r>
            <a:r>
              <a:rPr lang="en-US" sz="1200" dirty="0"/>
              <a:t> valid </a:t>
            </a:r>
            <a:r>
              <a:rPr lang="en-US" sz="1200" dirty="0" err="1"/>
              <a:t>bedasarkan</a:t>
            </a:r>
            <a:r>
              <a:rPr lang="en-US" sz="1200" dirty="0"/>
              <a:t> spec :  </a:t>
            </a:r>
          </a:p>
          <a:p>
            <a:r>
              <a:rPr lang="en-US" sz="1200" dirty="0" smtClean="0"/>
              <a:t>	1. </a:t>
            </a:r>
            <a:r>
              <a:rPr lang="en-US" sz="1200" dirty="0" err="1" smtClean="0"/>
              <a:t>Jika</a:t>
            </a:r>
            <a:r>
              <a:rPr lang="en-US" sz="1200" dirty="0" smtClean="0"/>
              <a:t> </a:t>
            </a:r>
            <a:r>
              <a:rPr lang="en-US" sz="1200" dirty="0" err="1"/>
              <a:t>tidak</a:t>
            </a:r>
            <a:r>
              <a:rPr lang="en-US" sz="1200" dirty="0"/>
              <a:t> Valid </a:t>
            </a:r>
            <a:r>
              <a:rPr lang="en-US" sz="1200" dirty="0" err="1"/>
              <a:t>akan</a:t>
            </a:r>
            <a:r>
              <a:rPr lang="en-US" sz="1200" dirty="0"/>
              <a:t> </a:t>
            </a:r>
            <a:r>
              <a:rPr lang="en-US" sz="1200" dirty="0" err="1"/>
              <a:t>mengirimkan</a:t>
            </a:r>
            <a:r>
              <a:rPr lang="en-US" sz="1200" dirty="0"/>
              <a:t> call back </a:t>
            </a:r>
            <a:r>
              <a:rPr lang="en-US" sz="1200" dirty="0" err="1"/>
              <a:t>ke</a:t>
            </a:r>
            <a:r>
              <a:rPr lang="en-US" sz="1200" dirty="0"/>
              <a:t> </a:t>
            </a:r>
            <a:r>
              <a:rPr lang="en-US" sz="1200" dirty="0" err="1"/>
              <a:t>pe</a:t>
            </a:r>
            <a:endParaRPr lang="en-US" sz="1200" dirty="0"/>
          </a:p>
          <a:p>
            <a:r>
              <a:rPr lang="en-US" sz="1200" dirty="0" smtClean="0"/>
              <a:t>	2. </a:t>
            </a:r>
            <a:r>
              <a:rPr lang="en-US" sz="1200" dirty="0" err="1" smtClean="0"/>
              <a:t>Jika</a:t>
            </a:r>
            <a:r>
              <a:rPr lang="en-US" sz="1200" dirty="0" smtClean="0"/>
              <a:t> </a:t>
            </a:r>
            <a:r>
              <a:rPr lang="en-US" sz="1200" dirty="0"/>
              <a:t>valid </a:t>
            </a:r>
            <a:r>
              <a:rPr lang="en-US" sz="1200" dirty="0" err="1"/>
              <a:t>akan</a:t>
            </a:r>
            <a:r>
              <a:rPr lang="en-US" sz="1200" dirty="0"/>
              <a:t> </a:t>
            </a:r>
            <a:r>
              <a:rPr lang="en-US" sz="1200" dirty="0" err="1"/>
              <a:t>melanjutkan</a:t>
            </a:r>
            <a:r>
              <a:rPr lang="en-US" sz="1200" dirty="0"/>
              <a:t> </a:t>
            </a:r>
            <a:r>
              <a:rPr lang="en-US" sz="1200" dirty="0" err="1"/>
              <a:t>ke</a:t>
            </a:r>
            <a:r>
              <a:rPr lang="en-US" sz="1200" dirty="0"/>
              <a:t> next step</a:t>
            </a:r>
          </a:p>
          <a:p>
            <a:endParaRPr lang="en-US" sz="1200" dirty="0"/>
          </a:p>
          <a:p>
            <a:r>
              <a:rPr lang="en-US" sz="1200" dirty="0" smtClean="0"/>
              <a:t> </a:t>
            </a:r>
            <a:r>
              <a:rPr lang="en-US" sz="1200" dirty="0" err="1"/>
              <a:t>Apakah</a:t>
            </a:r>
            <a:r>
              <a:rPr lang="en-US" sz="1200" dirty="0"/>
              <a:t> Customer </a:t>
            </a:r>
            <a:r>
              <a:rPr lang="en-US" sz="1200" dirty="0" err="1"/>
              <a:t>sudah</a:t>
            </a:r>
            <a:r>
              <a:rPr lang="en-US" sz="1200" dirty="0"/>
              <a:t> </a:t>
            </a:r>
            <a:r>
              <a:rPr lang="en-US" sz="1200" dirty="0" err="1"/>
              <a:t>mempunyai</a:t>
            </a:r>
            <a:r>
              <a:rPr lang="en-US" sz="1200" dirty="0"/>
              <a:t> RDN account </a:t>
            </a:r>
          </a:p>
          <a:p>
            <a:r>
              <a:rPr lang="en-US" sz="1200" dirty="0" smtClean="0"/>
              <a:t>1. </a:t>
            </a:r>
            <a:r>
              <a:rPr lang="en-US" sz="1200" dirty="0" err="1" smtClean="0"/>
              <a:t>Jika</a:t>
            </a:r>
            <a:r>
              <a:rPr lang="en-US" sz="1200" dirty="0" smtClean="0"/>
              <a:t> </a:t>
            </a:r>
            <a:r>
              <a:rPr lang="en-US" sz="1200" dirty="0" err="1"/>
              <a:t>sudah</a:t>
            </a:r>
            <a:r>
              <a:rPr lang="en-US" sz="1200" dirty="0"/>
              <a:t> </a:t>
            </a:r>
            <a:r>
              <a:rPr lang="en-US" sz="1200" dirty="0" err="1"/>
              <a:t>akan</a:t>
            </a:r>
            <a:r>
              <a:rPr lang="en-US" sz="1200" dirty="0"/>
              <a:t> </a:t>
            </a:r>
            <a:r>
              <a:rPr lang="en-US" sz="1200" dirty="0" err="1"/>
              <a:t>melakukan</a:t>
            </a:r>
            <a:r>
              <a:rPr lang="en-US" sz="1200" dirty="0"/>
              <a:t> call back </a:t>
            </a:r>
            <a:r>
              <a:rPr lang="en-US" sz="1200" dirty="0" err="1"/>
              <a:t>ke</a:t>
            </a:r>
            <a:r>
              <a:rPr lang="en-US" sz="1200" dirty="0"/>
              <a:t> PE </a:t>
            </a:r>
          </a:p>
          <a:p>
            <a:r>
              <a:rPr lang="en-US" sz="1200" dirty="0" smtClean="0"/>
              <a:t>2. </a:t>
            </a:r>
            <a:r>
              <a:rPr lang="en-US" sz="1200" dirty="0" err="1" smtClean="0"/>
              <a:t>Jika</a:t>
            </a:r>
            <a:r>
              <a:rPr lang="en-US" sz="1200" dirty="0" smtClean="0"/>
              <a:t> </a:t>
            </a:r>
            <a:r>
              <a:rPr lang="en-US" sz="1200" dirty="0" err="1"/>
              <a:t>Belum</a:t>
            </a:r>
            <a:r>
              <a:rPr lang="en-US" sz="1200" dirty="0"/>
              <a:t> system RDN </a:t>
            </a:r>
            <a:r>
              <a:rPr lang="en-US" sz="1200" dirty="0" err="1"/>
              <a:t>akan</a:t>
            </a:r>
            <a:r>
              <a:rPr lang="en-US" sz="1200" dirty="0"/>
              <a:t> </a:t>
            </a:r>
            <a:r>
              <a:rPr lang="en-US" sz="1200" dirty="0" err="1"/>
              <a:t>melakukan</a:t>
            </a:r>
            <a:r>
              <a:rPr lang="en-US" sz="1200" dirty="0"/>
              <a:t> </a:t>
            </a:r>
            <a:r>
              <a:rPr lang="en-US" sz="1200" dirty="0" err="1"/>
              <a:t>validasi</a:t>
            </a:r>
            <a:r>
              <a:rPr lang="en-US" sz="1200" dirty="0"/>
              <a:t> SID </a:t>
            </a:r>
            <a:r>
              <a:rPr lang="en-US" sz="1200" dirty="0" err="1"/>
              <a:t>dan</a:t>
            </a:r>
            <a:r>
              <a:rPr lang="en-US" sz="1200" dirty="0"/>
              <a:t> SRE </a:t>
            </a:r>
            <a:r>
              <a:rPr lang="en-US" sz="1200" dirty="0" err="1"/>
              <a:t>Ke</a:t>
            </a:r>
            <a:r>
              <a:rPr lang="en-US" sz="1200" dirty="0"/>
              <a:t> KSEI </a:t>
            </a:r>
          </a:p>
          <a:p>
            <a:r>
              <a:rPr lang="en-US" sz="1200" dirty="0" smtClean="0"/>
              <a:t>3. </a:t>
            </a:r>
            <a:r>
              <a:rPr lang="en-US" sz="1200" dirty="0" err="1" smtClean="0"/>
              <a:t>Jika</a:t>
            </a:r>
            <a:r>
              <a:rPr lang="en-US" sz="1200" dirty="0" smtClean="0"/>
              <a:t> </a:t>
            </a:r>
            <a:r>
              <a:rPr lang="en-US" sz="1200" dirty="0"/>
              <a:t>SID </a:t>
            </a:r>
            <a:r>
              <a:rPr lang="en-US" sz="1200" dirty="0" err="1"/>
              <a:t>dan</a:t>
            </a:r>
            <a:r>
              <a:rPr lang="en-US" sz="1200" dirty="0"/>
              <a:t> SRE </a:t>
            </a:r>
            <a:r>
              <a:rPr lang="en-US" sz="1200" dirty="0" err="1"/>
              <a:t>tidak</a:t>
            </a:r>
            <a:r>
              <a:rPr lang="en-US" sz="1200" dirty="0"/>
              <a:t> valid </a:t>
            </a:r>
            <a:r>
              <a:rPr lang="en-US" sz="1200" dirty="0" err="1"/>
              <a:t>akan</a:t>
            </a:r>
            <a:r>
              <a:rPr lang="en-US" sz="1200" dirty="0"/>
              <a:t> </a:t>
            </a:r>
            <a:r>
              <a:rPr lang="en-US" sz="1200" dirty="0" err="1"/>
              <a:t>mengirimkan</a:t>
            </a:r>
            <a:r>
              <a:rPr lang="en-US" sz="1200" dirty="0"/>
              <a:t> call back </a:t>
            </a:r>
            <a:r>
              <a:rPr lang="en-US" sz="1200" dirty="0" err="1"/>
              <a:t>ke</a:t>
            </a:r>
            <a:r>
              <a:rPr lang="en-US" sz="1200" dirty="0"/>
              <a:t> PE</a:t>
            </a:r>
          </a:p>
          <a:p>
            <a:r>
              <a:rPr lang="en-US" sz="1200" dirty="0" smtClean="0"/>
              <a:t>4. </a:t>
            </a:r>
            <a:r>
              <a:rPr lang="en-US" sz="1200" dirty="0" err="1" smtClean="0"/>
              <a:t>Jika</a:t>
            </a:r>
            <a:r>
              <a:rPr lang="en-US" sz="1200" dirty="0" smtClean="0"/>
              <a:t> </a:t>
            </a:r>
            <a:r>
              <a:rPr lang="en-US" sz="1200" dirty="0"/>
              <a:t>SID </a:t>
            </a:r>
            <a:r>
              <a:rPr lang="en-US" sz="1200" dirty="0" err="1"/>
              <a:t>dan</a:t>
            </a:r>
            <a:r>
              <a:rPr lang="en-US" sz="1200" dirty="0"/>
              <a:t> SRE valid </a:t>
            </a:r>
            <a:r>
              <a:rPr lang="en-US" sz="1200" dirty="0" err="1"/>
              <a:t>akan</a:t>
            </a:r>
            <a:r>
              <a:rPr lang="en-US" sz="1200" dirty="0"/>
              <a:t> </a:t>
            </a:r>
            <a:r>
              <a:rPr lang="en-US" sz="1200" dirty="0" err="1"/>
              <a:t>melanjutkan</a:t>
            </a:r>
            <a:r>
              <a:rPr lang="en-US" sz="1200" dirty="0"/>
              <a:t> </a:t>
            </a:r>
            <a:r>
              <a:rPr lang="en-US" sz="1200" dirty="0" err="1"/>
              <a:t>ke</a:t>
            </a:r>
            <a:r>
              <a:rPr lang="en-US" sz="1200" dirty="0"/>
              <a:t> next step</a:t>
            </a:r>
          </a:p>
          <a:p>
            <a:endParaRPr lang="en-US" sz="1200" dirty="0"/>
          </a:p>
          <a:p>
            <a:r>
              <a:rPr lang="en-US" sz="1200" dirty="0" smtClean="0"/>
              <a:t> Create </a:t>
            </a:r>
            <a:r>
              <a:rPr lang="en-US" sz="1200" dirty="0"/>
              <a:t>account RDN</a:t>
            </a:r>
          </a:p>
          <a:p>
            <a:r>
              <a:rPr lang="en-US" sz="1200" dirty="0" smtClean="0"/>
              <a:t>1. </a:t>
            </a:r>
            <a:r>
              <a:rPr lang="en-US" sz="1200" dirty="0" err="1" smtClean="0"/>
              <a:t>Pe</a:t>
            </a:r>
            <a:r>
              <a:rPr lang="en-US" sz="1200" dirty="0" smtClean="0"/>
              <a:t> </a:t>
            </a:r>
            <a:r>
              <a:rPr lang="en-US" sz="1200" dirty="0" err="1"/>
              <a:t>akan</a:t>
            </a:r>
            <a:r>
              <a:rPr lang="en-US" sz="1200" dirty="0"/>
              <a:t> </a:t>
            </a:r>
            <a:r>
              <a:rPr lang="en-US" sz="1200" dirty="0" err="1"/>
              <a:t>menerima</a:t>
            </a:r>
            <a:r>
              <a:rPr lang="en-US" sz="1200" dirty="0"/>
              <a:t> call back </a:t>
            </a:r>
            <a:r>
              <a:rPr lang="en-US" sz="1200" dirty="0" err="1"/>
              <a:t>berupa</a:t>
            </a:r>
            <a:r>
              <a:rPr lang="en-US" sz="1200" dirty="0"/>
              <a:t> </a:t>
            </a:r>
            <a:r>
              <a:rPr lang="en-US" sz="1200" dirty="0" err="1"/>
              <a:t>RefId</a:t>
            </a:r>
            <a:r>
              <a:rPr lang="en-US" sz="1200" dirty="0"/>
              <a:t> </a:t>
            </a:r>
            <a:r>
              <a:rPr lang="en-US" sz="1200" dirty="0" err="1"/>
              <a:t>dan</a:t>
            </a:r>
            <a:r>
              <a:rPr lang="en-US" sz="1200" dirty="0"/>
              <a:t> account RDN</a:t>
            </a:r>
          </a:p>
          <a:p>
            <a:r>
              <a:rPr lang="en-US" sz="1200" dirty="0" smtClean="0"/>
              <a:t>2. Dan </a:t>
            </a:r>
            <a:r>
              <a:rPr lang="en-US" sz="1200" dirty="0" err="1"/>
              <a:t>akan</a:t>
            </a:r>
            <a:r>
              <a:rPr lang="en-US" sz="1200" dirty="0"/>
              <a:t> </a:t>
            </a:r>
            <a:r>
              <a:rPr lang="en-US" sz="1200" dirty="0" err="1"/>
              <a:t>mengirimkan</a:t>
            </a:r>
            <a:r>
              <a:rPr lang="en-US" sz="1200" dirty="0"/>
              <a:t> repot </a:t>
            </a:r>
            <a:r>
              <a:rPr lang="en-US" sz="1200" dirty="0" err="1"/>
              <a:t>ke</a:t>
            </a:r>
            <a:r>
              <a:rPr lang="en-US" sz="1200" dirty="0"/>
              <a:t> KSEI </a:t>
            </a:r>
            <a:r>
              <a:rPr lang="en-US" sz="1200" dirty="0" err="1"/>
              <a:t>secara</a:t>
            </a:r>
            <a:r>
              <a:rPr lang="en-US" sz="1200" dirty="0"/>
              <a:t> </a:t>
            </a:r>
            <a:r>
              <a:rPr lang="en-US" sz="1200" dirty="0" err="1"/>
              <a:t>adhoc</a:t>
            </a:r>
            <a:endParaRPr lang="en-US" sz="1200" dirty="0"/>
          </a:p>
        </p:txBody>
      </p:sp>
    </p:spTree>
    <p:extLst>
      <p:ext uri="{BB962C8B-B14F-4D97-AF65-F5344CB8AC3E}">
        <p14:creationId xmlns:p14="http://schemas.microsoft.com/office/powerpoint/2010/main" val="3343133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2" y="0"/>
            <a:ext cx="10082167" cy="719707"/>
          </a:xfrm>
        </p:spPr>
        <p:txBody>
          <a:bodyPr>
            <a:normAutofit/>
          </a:bodyPr>
          <a:lstStyle/>
          <a:p>
            <a:r>
              <a:rPr lang="en-US" sz="2400" dirty="0" smtClean="0">
                <a:latin typeface="Times New Roman" panose="02020603050405020304" pitchFamily="18" charset="0"/>
                <a:cs typeface="Times New Roman" panose="02020603050405020304" pitchFamily="18" charset="0"/>
              </a:rPr>
              <a:t>Top Up RDN</a:t>
            </a:r>
            <a:endParaRPr lang="en-US" sz="24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cstate="print"/>
          <a:srcRect/>
          <a:stretch>
            <a:fillRect/>
          </a:stretch>
        </p:blipFill>
        <p:spPr bwMode="auto">
          <a:xfrm>
            <a:off x="4594197" y="177541"/>
            <a:ext cx="7423150" cy="3537968"/>
          </a:xfrm>
          <a:prstGeom prst="rect">
            <a:avLst/>
          </a:prstGeom>
          <a:noFill/>
          <a:ln w="9525">
            <a:noFill/>
            <a:miter lim="800000"/>
            <a:headEnd/>
            <a:tailEnd/>
          </a:ln>
        </p:spPr>
      </p:pic>
      <p:sp>
        <p:nvSpPr>
          <p:cNvPr id="3" name="Rectangle 2"/>
          <p:cNvSpPr/>
          <p:nvPr/>
        </p:nvSpPr>
        <p:spPr>
          <a:xfrm>
            <a:off x="477430" y="1205713"/>
            <a:ext cx="2678464" cy="2144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 </a:t>
            </a:r>
            <a:r>
              <a:rPr lang="en-US" dirty="0" err="1" smtClean="0"/>
              <a:t>adalah</a:t>
            </a:r>
            <a:r>
              <a:rPr lang="en-US" dirty="0" smtClean="0"/>
              <a:t> </a:t>
            </a:r>
            <a:r>
              <a:rPr lang="en-US" dirty="0" err="1" smtClean="0"/>
              <a:t>perusahaan</a:t>
            </a:r>
            <a:r>
              <a:rPr lang="en-US" dirty="0" smtClean="0"/>
              <a:t> </a:t>
            </a:r>
            <a:r>
              <a:rPr lang="en-US" dirty="0" err="1" smtClean="0"/>
              <a:t>efek</a:t>
            </a:r>
            <a:r>
              <a:rPr lang="en-US" dirty="0" smtClean="0"/>
              <a:t>, </a:t>
            </a:r>
            <a:r>
              <a:rPr lang="en-US" dirty="0" err="1" smtClean="0"/>
              <a:t>saat</a:t>
            </a:r>
            <a:r>
              <a:rPr lang="en-US" dirty="0" smtClean="0"/>
              <a:t> </a:t>
            </a:r>
            <a:r>
              <a:rPr lang="en-US" dirty="0" err="1" smtClean="0"/>
              <a:t>ini</a:t>
            </a:r>
            <a:r>
              <a:rPr lang="en-US" dirty="0" smtClean="0"/>
              <a:t> </a:t>
            </a:r>
            <a:r>
              <a:rPr lang="en-US" dirty="0" err="1" smtClean="0"/>
              <a:t>adalah</a:t>
            </a:r>
            <a:r>
              <a:rPr lang="en-US" dirty="0" smtClean="0"/>
              <a:t> </a:t>
            </a:r>
            <a:r>
              <a:rPr lang="en-US" dirty="0" err="1" smtClean="0"/>
              <a:t>msi</a:t>
            </a:r>
            <a:r>
              <a:rPr lang="en-US" dirty="0" smtClean="0"/>
              <a:t> (Maybank </a:t>
            </a:r>
            <a:r>
              <a:rPr lang="en-US" dirty="0" err="1" smtClean="0"/>
              <a:t>sekuritas</a:t>
            </a:r>
            <a:r>
              <a:rPr lang="en-US" dirty="0" smtClean="0"/>
              <a:t> Indonesia)</a:t>
            </a:r>
            <a:endParaRPr lang="en-US" dirty="0"/>
          </a:p>
        </p:txBody>
      </p:sp>
      <p:sp>
        <p:nvSpPr>
          <p:cNvPr id="5" name="Rounded Rectangle 4"/>
          <p:cNvSpPr/>
          <p:nvPr/>
        </p:nvSpPr>
        <p:spPr>
          <a:xfrm>
            <a:off x="3416531" y="3898670"/>
            <a:ext cx="8503920" cy="681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Nasabah</a:t>
            </a:r>
            <a:r>
              <a:rPr lang="en-US" sz="1200" dirty="0">
                <a:solidFill>
                  <a:schemeClr val="tx1"/>
                </a:solidFill>
              </a:rPr>
              <a:t> </a:t>
            </a:r>
            <a:r>
              <a:rPr lang="en-US" sz="1200" dirty="0" err="1">
                <a:solidFill>
                  <a:schemeClr val="tx1"/>
                </a:solidFill>
              </a:rPr>
              <a:t>dapat</a:t>
            </a:r>
            <a:r>
              <a:rPr lang="en-US" sz="1200" dirty="0">
                <a:solidFill>
                  <a:schemeClr val="tx1"/>
                </a:solidFill>
              </a:rPr>
              <a:t> </a:t>
            </a:r>
            <a:r>
              <a:rPr lang="en-US" sz="1200" dirty="0" err="1">
                <a:solidFill>
                  <a:schemeClr val="tx1"/>
                </a:solidFill>
              </a:rPr>
              <a:t>menambah</a:t>
            </a:r>
            <a:r>
              <a:rPr lang="en-US" sz="1200" dirty="0">
                <a:solidFill>
                  <a:schemeClr val="tx1"/>
                </a:solidFill>
              </a:rPr>
              <a:t> </a:t>
            </a:r>
            <a:r>
              <a:rPr lang="en-US" sz="1200" dirty="0" err="1">
                <a:solidFill>
                  <a:schemeClr val="tx1"/>
                </a:solidFill>
              </a:rPr>
              <a:t>saldo</a:t>
            </a:r>
            <a:r>
              <a:rPr lang="en-US" sz="1200" dirty="0">
                <a:solidFill>
                  <a:schemeClr val="tx1"/>
                </a:solidFill>
              </a:rPr>
              <a:t> </a:t>
            </a:r>
            <a:r>
              <a:rPr lang="en-US" sz="1200" dirty="0" err="1">
                <a:solidFill>
                  <a:schemeClr val="tx1"/>
                </a:solidFill>
              </a:rPr>
              <a:t>rekening</a:t>
            </a:r>
            <a:r>
              <a:rPr lang="en-US" sz="1200" dirty="0">
                <a:solidFill>
                  <a:schemeClr val="tx1"/>
                </a:solidFill>
              </a:rPr>
              <a:t> RDN yang </a:t>
            </a:r>
            <a:r>
              <a:rPr lang="en-US" sz="1200" dirty="0" err="1">
                <a:solidFill>
                  <a:schemeClr val="tx1"/>
                </a:solidFill>
              </a:rPr>
              <a:t>ada</a:t>
            </a:r>
            <a:r>
              <a:rPr lang="en-US" sz="1200" dirty="0">
                <a:solidFill>
                  <a:schemeClr val="tx1"/>
                </a:solidFill>
              </a:rPr>
              <a:t> di </a:t>
            </a:r>
            <a:r>
              <a:rPr lang="en-US" sz="1200" dirty="0" err="1">
                <a:solidFill>
                  <a:schemeClr val="tx1"/>
                </a:solidFill>
              </a:rPr>
              <a:t>maybank</a:t>
            </a:r>
            <a:r>
              <a:rPr lang="en-US" sz="1200" dirty="0">
                <a:solidFill>
                  <a:schemeClr val="tx1"/>
                </a:solidFill>
              </a:rPr>
              <a:t> </a:t>
            </a:r>
            <a:r>
              <a:rPr lang="en-US" sz="1200" dirty="0" err="1">
                <a:solidFill>
                  <a:schemeClr val="tx1"/>
                </a:solidFill>
              </a:rPr>
              <a:t>secara</a:t>
            </a:r>
            <a:r>
              <a:rPr lang="en-US" sz="1200" dirty="0">
                <a:solidFill>
                  <a:schemeClr val="tx1"/>
                </a:solidFill>
              </a:rPr>
              <a:t> </a:t>
            </a:r>
            <a:r>
              <a:rPr lang="en-US" sz="1200" dirty="0" err="1">
                <a:solidFill>
                  <a:schemeClr val="tx1"/>
                </a:solidFill>
              </a:rPr>
              <a:t>mandiri</a:t>
            </a:r>
            <a:r>
              <a:rPr lang="en-US" sz="1200" dirty="0">
                <a:solidFill>
                  <a:schemeClr val="tx1"/>
                </a:solidFill>
              </a:rPr>
              <a:t> </a:t>
            </a:r>
            <a:r>
              <a:rPr lang="en-US" sz="1200" dirty="0" err="1">
                <a:solidFill>
                  <a:schemeClr val="tx1"/>
                </a:solidFill>
              </a:rPr>
              <a:t>dari</a:t>
            </a:r>
            <a:r>
              <a:rPr lang="en-US" sz="1200" dirty="0">
                <a:solidFill>
                  <a:schemeClr val="tx1"/>
                </a:solidFill>
              </a:rPr>
              <a:t> </a:t>
            </a:r>
            <a:r>
              <a:rPr lang="en-US" sz="1200" dirty="0" err="1">
                <a:solidFill>
                  <a:schemeClr val="tx1"/>
                </a:solidFill>
              </a:rPr>
              <a:t>semua</a:t>
            </a:r>
            <a:r>
              <a:rPr lang="en-US" sz="1200" dirty="0">
                <a:solidFill>
                  <a:schemeClr val="tx1"/>
                </a:solidFill>
              </a:rPr>
              <a:t> channel.</a:t>
            </a:r>
          </a:p>
          <a:p>
            <a:pPr algn="ctr"/>
            <a:r>
              <a:rPr lang="en-US" sz="1200" dirty="0" err="1">
                <a:solidFill>
                  <a:schemeClr val="tx1"/>
                </a:solidFill>
              </a:rPr>
              <a:t>Oleh</a:t>
            </a:r>
            <a:r>
              <a:rPr lang="en-US" sz="1200" dirty="0">
                <a:solidFill>
                  <a:schemeClr val="tx1"/>
                </a:solidFill>
              </a:rPr>
              <a:t> </a:t>
            </a:r>
            <a:r>
              <a:rPr lang="en-US" sz="1200" dirty="0" err="1">
                <a:solidFill>
                  <a:schemeClr val="tx1"/>
                </a:solidFill>
              </a:rPr>
              <a:t>karena</a:t>
            </a:r>
            <a:r>
              <a:rPr lang="en-US" sz="1200" dirty="0">
                <a:solidFill>
                  <a:schemeClr val="tx1"/>
                </a:solidFill>
              </a:rPr>
              <a:t> </a:t>
            </a:r>
            <a:r>
              <a:rPr lang="en-US" sz="1200" dirty="0" err="1">
                <a:solidFill>
                  <a:schemeClr val="tx1"/>
                </a:solidFill>
              </a:rPr>
              <a:t>itu</a:t>
            </a:r>
            <a:r>
              <a:rPr lang="en-US" sz="1200" dirty="0">
                <a:solidFill>
                  <a:schemeClr val="tx1"/>
                </a:solidFill>
              </a:rPr>
              <a:t> </a:t>
            </a:r>
            <a:r>
              <a:rPr lang="en-US" sz="1200" dirty="0" err="1">
                <a:solidFill>
                  <a:schemeClr val="tx1"/>
                </a:solidFill>
              </a:rPr>
              <a:t>maybank</a:t>
            </a:r>
            <a:r>
              <a:rPr lang="en-US" sz="1200" dirty="0">
                <a:solidFill>
                  <a:schemeClr val="tx1"/>
                </a:solidFill>
              </a:rPr>
              <a:t> (</a:t>
            </a:r>
            <a:r>
              <a:rPr lang="en-US" sz="1200" dirty="0" err="1">
                <a:solidFill>
                  <a:schemeClr val="tx1"/>
                </a:solidFill>
              </a:rPr>
              <a:t>sistem</a:t>
            </a:r>
            <a:r>
              <a:rPr lang="en-US" sz="1200" dirty="0">
                <a:solidFill>
                  <a:schemeClr val="tx1"/>
                </a:solidFill>
              </a:rPr>
              <a:t> RDN) </a:t>
            </a:r>
            <a:r>
              <a:rPr lang="en-US" sz="1200" dirty="0" err="1">
                <a:solidFill>
                  <a:schemeClr val="tx1"/>
                </a:solidFill>
              </a:rPr>
              <a:t>perlu</a:t>
            </a:r>
            <a:r>
              <a:rPr lang="en-US" sz="1200" dirty="0">
                <a:solidFill>
                  <a:schemeClr val="tx1"/>
                </a:solidFill>
              </a:rPr>
              <a:t> </a:t>
            </a:r>
            <a:r>
              <a:rPr lang="en-US" sz="1200" dirty="0" err="1">
                <a:solidFill>
                  <a:schemeClr val="tx1"/>
                </a:solidFill>
              </a:rPr>
              <a:t>memberikan</a:t>
            </a:r>
            <a:r>
              <a:rPr lang="en-US" sz="1200" dirty="0">
                <a:solidFill>
                  <a:schemeClr val="tx1"/>
                </a:solidFill>
              </a:rPr>
              <a:t> </a:t>
            </a:r>
            <a:r>
              <a:rPr lang="en-US" sz="1200" dirty="0" err="1">
                <a:solidFill>
                  <a:schemeClr val="tx1"/>
                </a:solidFill>
              </a:rPr>
              <a:t>notifikasi</a:t>
            </a:r>
            <a:r>
              <a:rPr lang="en-US" sz="1200" dirty="0">
                <a:solidFill>
                  <a:schemeClr val="tx1"/>
                </a:solidFill>
              </a:rPr>
              <a:t> </a:t>
            </a:r>
            <a:r>
              <a:rPr lang="en-US" sz="1200" dirty="0" err="1">
                <a:solidFill>
                  <a:schemeClr val="tx1"/>
                </a:solidFill>
              </a:rPr>
              <a:t>ke</a:t>
            </a:r>
            <a:r>
              <a:rPr lang="en-US" sz="1200" dirty="0">
                <a:solidFill>
                  <a:schemeClr val="tx1"/>
                </a:solidFill>
              </a:rPr>
              <a:t> system PE  agar </a:t>
            </a:r>
            <a:r>
              <a:rPr lang="en-US" sz="1200" dirty="0" err="1">
                <a:solidFill>
                  <a:schemeClr val="tx1"/>
                </a:solidFill>
              </a:rPr>
              <a:t>saldo</a:t>
            </a:r>
            <a:r>
              <a:rPr lang="en-US" sz="1200" dirty="0">
                <a:solidFill>
                  <a:schemeClr val="tx1"/>
                </a:solidFill>
              </a:rPr>
              <a:t>/limit </a:t>
            </a:r>
            <a:r>
              <a:rPr lang="en-US" sz="1200" dirty="0" err="1">
                <a:solidFill>
                  <a:schemeClr val="tx1"/>
                </a:solidFill>
              </a:rPr>
              <a:t>transaksi</a:t>
            </a:r>
            <a:r>
              <a:rPr lang="en-US" sz="1200" dirty="0">
                <a:solidFill>
                  <a:schemeClr val="tx1"/>
                </a:solidFill>
              </a:rPr>
              <a:t> </a:t>
            </a:r>
          </a:p>
          <a:p>
            <a:pPr algn="ctr"/>
            <a:r>
              <a:rPr lang="en-US" sz="1200" dirty="0" err="1">
                <a:solidFill>
                  <a:schemeClr val="tx1"/>
                </a:solidFill>
              </a:rPr>
              <a:t>nasabah</a:t>
            </a:r>
            <a:r>
              <a:rPr lang="en-US" sz="1200" dirty="0">
                <a:solidFill>
                  <a:schemeClr val="tx1"/>
                </a:solidFill>
              </a:rPr>
              <a:t> </a:t>
            </a:r>
            <a:r>
              <a:rPr lang="en-US" sz="1200" dirty="0" err="1">
                <a:solidFill>
                  <a:schemeClr val="tx1"/>
                </a:solidFill>
              </a:rPr>
              <a:t>pada</a:t>
            </a:r>
            <a:r>
              <a:rPr lang="en-US" sz="1200" dirty="0">
                <a:solidFill>
                  <a:schemeClr val="tx1"/>
                </a:solidFill>
              </a:rPr>
              <a:t> </a:t>
            </a:r>
            <a:r>
              <a:rPr lang="en-US" sz="1200" dirty="0" err="1">
                <a:solidFill>
                  <a:schemeClr val="tx1"/>
                </a:solidFill>
              </a:rPr>
              <a:t>aplikasi</a:t>
            </a:r>
            <a:r>
              <a:rPr lang="en-US" sz="1200" dirty="0">
                <a:solidFill>
                  <a:schemeClr val="tx1"/>
                </a:solidFill>
              </a:rPr>
              <a:t> PE </a:t>
            </a:r>
            <a:r>
              <a:rPr lang="en-US" sz="1200" dirty="0" err="1">
                <a:solidFill>
                  <a:schemeClr val="tx1"/>
                </a:solidFill>
              </a:rPr>
              <a:t>juga</a:t>
            </a:r>
            <a:r>
              <a:rPr lang="en-US" sz="1200" dirty="0">
                <a:solidFill>
                  <a:schemeClr val="tx1"/>
                </a:solidFill>
              </a:rPr>
              <a:t> </a:t>
            </a:r>
            <a:r>
              <a:rPr lang="en-US" sz="1200" dirty="0" err="1">
                <a:solidFill>
                  <a:schemeClr val="tx1"/>
                </a:solidFill>
              </a:rPr>
              <a:t>terupdate</a:t>
            </a:r>
            <a:endParaRPr lang="en-US" sz="1200" dirty="0">
              <a:solidFill>
                <a:schemeClr val="tx1"/>
              </a:solidFill>
            </a:endParaRPr>
          </a:p>
        </p:txBody>
      </p:sp>
      <p:sp>
        <p:nvSpPr>
          <p:cNvPr id="6" name="Rounded Rectangle 5"/>
          <p:cNvSpPr/>
          <p:nvPr/>
        </p:nvSpPr>
        <p:spPr>
          <a:xfrm>
            <a:off x="477430" y="4829695"/>
            <a:ext cx="7473141" cy="1803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rPr>
              <a:t>Overview</a:t>
            </a:r>
            <a:endParaRPr lang="en-US" sz="1200" dirty="0">
              <a:solidFill>
                <a:schemeClr val="tx1"/>
              </a:solidFill>
            </a:endParaRPr>
          </a:p>
          <a:p>
            <a:endParaRPr lang="en-US" sz="1200" dirty="0">
              <a:solidFill>
                <a:schemeClr val="tx1"/>
              </a:solidFill>
            </a:endParaRPr>
          </a:p>
          <a:p>
            <a:r>
              <a:rPr lang="en-US" sz="1200" dirty="0" smtClean="0">
                <a:solidFill>
                  <a:schemeClr val="tx1"/>
                </a:solidFill>
              </a:rPr>
              <a:t>1. </a:t>
            </a:r>
            <a:r>
              <a:rPr lang="en-US" sz="1200" dirty="0" err="1" smtClean="0">
                <a:solidFill>
                  <a:schemeClr val="tx1"/>
                </a:solidFill>
              </a:rPr>
              <a:t>Nasabah</a:t>
            </a:r>
            <a:r>
              <a:rPr lang="en-US" sz="1200" dirty="0" smtClean="0">
                <a:solidFill>
                  <a:schemeClr val="tx1"/>
                </a:solidFill>
              </a:rPr>
              <a:t> </a:t>
            </a:r>
            <a:r>
              <a:rPr lang="en-US" sz="1200" dirty="0" err="1">
                <a:solidFill>
                  <a:schemeClr val="tx1"/>
                </a:solidFill>
              </a:rPr>
              <a:t>melakukan</a:t>
            </a:r>
            <a:r>
              <a:rPr lang="en-US" sz="1200" dirty="0">
                <a:solidFill>
                  <a:schemeClr val="tx1"/>
                </a:solidFill>
              </a:rPr>
              <a:t> top up </a:t>
            </a:r>
            <a:r>
              <a:rPr lang="en-US" sz="1200" dirty="0" err="1">
                <a:solidFill>
                  <a:schemeClr val="tx1"/>
                </a:solidFill>
              </a:rPr>
              <a:t>saldo</a:t>
            </a:r>
            <a:r>
              <a:rPr lang="en-US" sz="1200" dirty="0">
                <a:solidFill>
                  <a:schemeClr val="tx1"/>
                </a:solidFill>
              </a:rPr>
              <a:t> </a:t>
            </a:r>
            <a:r>
              <a:rPr lang="en-US" sz="1200" dirty="0" err="1">
                <a:solidFill>
                  <a:schemeClr val="tx1"/>
                </a:solidFill>
              </a:rPr>
              <a:t>rekening</a:t>
            </a:r>
            <a:r>
              <a:rPr lang="en-US" sz="1200" dirty="0">
                <a:solidFill>
                  <a:schemeClr val="tx1"/>
                </a:solidFill>
              </a:rPr>
              <a:t> RDN </a:t>
            </a:r>
            <a:r>
              <a:rPr lang="en-US" sz="1200" dirty="0" err="1">
                <a:solidFill>
                  <a:schemeClr val="tx1"/>
                </a:solidFill>
              </a:rPr>
              <a:t>maybank</a:t>
            </a:r>
            <a:r>
              <a:rPr lang="en-US" sz="1200" dirty="0">
                <a:solidFill>
                  <a:schemeClr val="tx1"/>
                </a:solidFill>
              </a:rPr>
              <a:t> </a:t>
            </a:r>
            <a:r>
              <a:rPr lang="en-US" sz="1200" dirty="0" err="1">
                <a:solidFill>
                  <a:schemeClr val="tx1"/>
                </a:solidFill>
              </a:rPr>
              <a:t>dari</a:t>
            </a:r>
            <a:r>
              <a:rPr lang="en-US" sz="1200" dirty="0">
                <a:solidFill>
                  <a:schemeClr val="tx1"/>
                </a:solidFill>
              </a:rPr>
              <a:t> </a:t>
            </a:r>
            <a:r>
              <a:rPr lang="en-US" sz="1200" dirty="0" err="1">
                <a:solidFill>
                  <a:schemeClr val="tx1"/>
                </a:solidFill>
              </a:rPr>
              <a:t>semua</a:t>
            </a:r>
            <a:r>
              <a:rPr lang="en-US" sz="1200" dirty="0">
                <a:solidFill>
                  <a:schemeClr val="tx1"/>
                </a:solidFill>
              </a:rPr>
              <a:t> channel</a:t>
            </a:r>
          </a:p>
          <a:p>
            <a:r>
              <a:rPr lang="en-US" sz="1200" dirty="0" smtClean="0">
                <a:solidFill>
                  <a:schemeClr val="tx1"/>
                </a:solidFill>
              </a:rPr>
              <a:t>2. </a:t>
            </a:r>
            <a:r>
              <a:rPr lang="en-US" sz="1200" dirty="0" err="1" smtClean="0">
                <a:solidFill>
                  <a:schemeClr val="tx1"/>
                </a:solidFill>
              </a:rPr>
              <a:t>Setelah</a:t>
            </a:r>
            <a:r>
              <a:rPr lang="en-US" sz="1200" dirty="0" smtClean="0">
                <a:solidFill>
                  <a:schemeClr val="tx1"/>
                </a:solidFill>
              </a:rPr>
              <a:t> </a:t>
            </a:r>
            <a:r>
              <a:rPr lang="en-US" sz="1200" dirty="0" err="1">
                <a:solidFill>
                  <a:schemeClr val="tx1"/>
                </a:solidFill>
              </a:rPr>
              <a:t>transaksi</a:t>
            </a:r>
            <a:r>
              <a:rPr lang="en-US" sz="1200" dirty="0">
                <a:solidFill>
                  <a:schemeClr val="tx1"/>
                </a:solidFill>
              </a:rPr>
              <a:t> </a:t>
            </a:r>
            <a:r>
              <a:rPr lang="en-US" sz="1200" dirty="0" err="1">
                <a:solidFill>
                  <a:schemeClr val="tx1"/>
                </a:solidFill>
              </a:rPr>
              <a:t>berhasil</a:t>
            </a:r>
            <a:r>
              <a:rPr lang="en-US" sz="1200" dirty="0">
                <a:solidFill>
                  <a:schemeClr val="tx1"/>
                </a:solidFill>
              </a:rPr>
              <a:t>, systematic </a:t>
            </a:r>
            <a:r>
              <a:rPr lang="en-US" sz="1200" dirty="0" err="1">
                <a:solidFill>
                  <a:schemeClr val="tx1"/>
                </a:solidFill>
              </a:rPr>
              <a:t>akan</a:t>
            </a:r>
            <a:r>
              <a:rPr lang="en-US" sz="1200" dirty="0">
                <a:solidFill>
                  <a:schemeClr val="tx1"/>
                </a:solidFill>
              </a:rPr>
              <a:t> </a:t>
            </a:r>
            <a:r>
              <a:rPr lang="en-US" sz="1200" dirty="0" err="1">
                <a:solidFill>
                  <a:schemeClr val="tx1"/>
                </a:solidFill>
              </a:rPr>
              <a:t>mengirimkan</a:t>
            </a:r>
            <a:r>
              <a:rPr lang="en-US" sz="1200" dirty="0">
                <a:solidFill>
                  <a:schemeClr val="tx1"/>
                </a:solidFill>
              </a:rPr>
              <a:t> file </a:t>
            </a:r>
            <a:r>
              <a:rPr lang="en-US" sz="1200" dirty="0" err="1">
                <a:solidFill>
                  <a:schemeClr val="tx1"/>
                </a:solidFill>
              </a:rPr>
              <a:t>notifikasi</a:t>
            </a:r>
            <a:r>
              <a:rPr lang="en-US" sz="1200" dirty="0">
                <a:solidFill>
                  <a:schemeClr val="tx1"/>
                </a:solidFill>
              </a:rPr>
              <a:t> </a:t>
            </a:r>
            <a:r>
              <a:rPr lang="en-US" sz="1200" dirty="0" err="1">
                <a:solidFill>
                  <a:schemeClr val="tx1"/>
                </a:solidFill>
              </a:rPr>
              <a:t>berisi</a:t>
            </a:r>
            <a:r>
              <a:rPr lang="en-US" sz="1200" dirty="0">
                <a:solidFill>
                  <a:schemeClr val="tx1"/>
                </a:solidFill>
              </a:rPr>
              <a:t> data </a:t>
            </a:r>
            <a:r>
              <a:rPr lang="en-US" sz="1200" dirty="0" err="1">
                <a:solidFill>
                  <a:schemeClr val="tx1"/>
                </a:solidFill>
              </a:rPr>
              <a:t>mutasi</a:t>
            </a:r>
            <a:r>
              <a:rPr lang="en-US" sz="1200" dirty="0">
                <a:solidFill>
                  <a:schemeClr val="tx1"/>
                </a:solidFill>
              </a:rPr>
              <a:t> </a:t>
            </a:r>
            <a:r>
              <a:rPr lang="en-US" sz="1200" dirty="0" err="1">
                <a:solidFill>
                  <a:schemeClr val="tx1"/>
                </a:solidFill>
              </a:rPr>
              <a:t>ke</a:t>
            </a:r>
            <a:r>
              <a:rPr lang="en-US" sz="1200" dirty="0">
                <a:solidFill>
                  <a:schemeClr val="tx1"/>
                </a:solidFill>
              </a:rPr>
              <a:t> system RDN </a:t>
            </a:r>
          </a:p>
          <a:p>
            <a:r>
              <a:rPr lang="en-US" sz="1200" dirty="0" smtClean="0">
                <a:solidFill>
                  <a:schemeClr val="tx1"/>
                </a:solidFill>
              </a:rPr>
              <a:t>3. RDN </a:t>
            </a:r>
            <a:r>
              <a:rPr lang="en-US" sz="1200" dirty="0">
                <a:solidFill>
                  <a:schemeClr val="tx1"/>
                </a:solidFill>
              </a:rPr>
              <a:t>System </a:t>
            </a:r>
            <a:r>
              <a:rPr lang="en-US" sz="1200" dirty="0" err="1">
                <a:solidFill>
                  <a:schemeClr val="tx1"/>
                </a:solidFill>
              </a:rPr>
              <a:t>akan</a:t>
            </a:r>
            <a:r>
              <a:rPr lang="en-US" sz="1200" dirty="0">
                <a:solidFill>
                  <a:schemeClr val="tx1"/>
                </a:solidFill>
              </a:rPr>
              <a:t> update database </a:t>
            </a:r>
            <a:r>
              <a:rPr lang="en-US" sz="1200" dirty="0" err="1">
                <a:solidFill>
                  <a:schemeClr val="tx1"/>
                </a:solidFill>
              </a:rPr>
              <a:t>dan</a:t>
            </a:r>
            <a:r>
              <a:rPr lang="en-US" sz="1200" dirty="0">
                <a:solidFill>
                  <a:schemeClr val="tx1"/>
                </a:solidFill>
              </a:rPr>
              <a:t> </a:t>
            </a:r>
            <a:r>
              <a:rPr lang="en-US" sz="1200" dirty="0" err="1">
                <a:solidFill>
                  <a:schemeClr val="tx1"/>
                </a:solidFill>
              </a:rPr>
              <a:t>akan</a:t>
            </a:r>
            <a:r>
              <a:rPr lang="en-US" sz="1200" dirty="0">
                <a:solidFill>
                  <a:schemeClr val="tx1"/>
                </a:solidFill>
              </a:rPr>
              <a:t> </a:t>
            </a:r>
            <a:r>
              <a:rPr lang="en-US" sz="1200" dirty="0" err="1">
                <a:solidFill>
                  <a:schemeClr val="tx1"/>
                </a:solidFill>
              </a:rPr>
              <a:t>mengelompokkan</a:t>
            </a:r>
            <a:r>
              <a:rPr lang="en-US" sz="1200" dirty="0">
                <a:solidFill>
                  <a:schemeClr val="tx1"/>
                </a:solidFill>
              </a:rPr>
              <a:t> </a:t>
            </a:r>
            <a:r>
              <a:rPr lang="en-US" sz="1200" dirty="0" err="1">
                <a:solidFill>
                  <a:schemeClr val="tx1"/>
                </a:solidFill>
              </a:rPr>
              <a:t>transaksi</a:t>
            </a:r>
            <a:r>
              <a:rPr lang="en-US" sz="1200" dirty="0">
                <a:solidFill>
                  <a:schemeClr val="tx1"/>
                </a:solidFill>
              </a:rPr>
              <a:t> </a:t>
            </a:r>
            <a:r>
              <a:rPr lang="en-US" sz="1200" dirty="0" err="1">
                <a:solidFill>
                  <a:schemeClr val="tx1"/>
                </a:solidFill>
              </a:rPr>
              <a:t>berdasarkan</a:t>
            </a:r>
            <a:r>
              <a:rPr lang="en-US" sz="1200" dirty="0">
                <a:solidFill>
                  <a:schemeClr val="tx1"/>
                </a:solidFill>
              </a:rPr>
              <a:t> PE ID </a:t>
            </a:r>
            <a:r>
              <a:rPr lang="en-US" sz="1200" dirty="0" err="1">
                <a:solidFill>
                  <a:schemeClr val="tx1"/>
                </a:solidFill>
              </a:rPr>
              <a:t>nya</a:t>
            </a:r>
            <a:endParaRPr lang="en-US" sz="1200" dirty="0">
              <a:solidFill>
                <a:schemeClr val="tx1"/>
              </a:solidFill>
            </a:endParaRPr>
          </a:p>
          <a:p>
            <a:r>
              <a:rPr lang="en-US" sz="1200" dirty="0" smtClean="0">
                <a:solidFill>
                  <a:schemeClr val="tx1"/>
                </a:solidFill>
              </a:rPr>
              <a:t>4. </a:t>
            </a:r>
            <a:r>
              <a:rPr lang="en-US" sz="1200" dirty="0" err="1" smtClean="0">
                <a:solidFill>
                  <a:schemeClr val="tx1"/>
                </a:solidFill>
              </a:rPr>
              <a:t>Setelah</a:t>
            </a:r>
            <a:r>
              <a:rPr lang="en-US" sz="1200" dirty="0" smtClean="0">
                <a:solidFill>
                  <a:schemeClr val="tx1"/>
                </a:solidFill>
              </a:rPr>
              <a:t> </a:t>
            </a:r>
            <a:r>
              <a:rPr lang="en-US" sz="1200" dirty="0" err="1">
                <a:solidFill>
                  <a:schemeClr val="tx1"/>
                </a:solidFill>
              </a:rPr>
              <a:t>itu</a:t>
            </a:r>
            <a:r>
              <a:rPr lang="en-US" sz="1200" dirty="0">
                <a:solidFill>
                  <a:schemeClr val="tx1"/>
                </a:solidFill>
              </a:rPr>
              <a:t> </a:t>
            </a:r>
            <a:r>
              <a:rPr lang="en-US" sz="1200" dirty="0" err="1">
                <a:solidFill>
                  <a:schemeClr val="tx1"/>
                </a:solidFill>
              </a:rPr>
              <a:t>sistem</a:t>
            </a:r>
            <a:r>
              <a:rPr lang="en-US" sz="1200" dirty="0">
                <a:solidFill>
                  <a:schemeClr val="tx1"/>
                </a:solidFill>
              </a:rPr>
              <a:t> RDN </a:t>
            </a:r>
            <a:r>
              <a:rPr lang="en-US" sz="1200" dirty="0" err="1">
                <a:solidFill>
                  <a:schemeClr val="tx1"/>
                </a:solidFill>
              </a:rPr>
              <a:t>akan</a:t>
            </a:r>
            <a:r>
              <a:rPr lang="en-US" sz="1200" dirty="0">
                <a:solidFill>
                  <a:schemeClr val="tx1"/>
                </a:solidFill>
              </a:rPr>
              <a:t> </a:t>
            </a:r>
            <a:r>
              <a:rPr lang="en-US" sz="1200" dirty="0" err="1">
                <a:solidFill>
                  <a:schemeClr val="tx1"/>
                </a:solidFill>
              </a:rPr>
              <a:t>memanggil</a:t>
            </a:r>
            <a:r>
              <a:rPr lang="en-US" sz="1200" dirty="0">
                <a:solidFill>
                  <a:schemeClr val="tx1"/>
                </a:solidFill>
              </a:rPr>
              <a:t> API </a:t>
            </a:r>
            <a:r>
              <a:rPr lang="en-US" sz="1200" dirty="0" err="1">
                <a:solidFill>
                  <a:schemeClr val="tx1"/>
                </a:solidFill>
              </a:rPr>
              <a:t>dari</a:t>
            </a:r>
            <a:r>
              <a:rPr lang="en-US" sz="1200" dirty="0">
                <a:solidFill>
                  <a:schemeClr val="tx1"/>
                </a:solidFill>
              </a:rPr>
              <a:t> PE </a:t>
            </a:r>
            <a:r>
              <a:rPr lang="en-US" sz="1200" dirty="0" err="1">
                <a:solidFill>
                  <a:schemeClr val="tx1"/>
                </a:solidFill>
              </a:rPr>
              <a:t>untuk</a:t>
            </a:r>
            <a:r>
              <a:rPr lang="en-US" sz="1200" dirty="0">
                <a:solidFill>
                  <a:schemeClr val="tx1"/>
                </a:solidFill>
              </a:rPr>
              <a:t> </a:t>
            </a:r>
            <a:r>
              <a:rPr lang="en-US" sz="1200" dirty="0" err="1">
                <a:solidFill>
                  <a:schemeClr val="tx1"/>
                </a:solidFill>
              </a:rPr>
              <a:t>mengirimkan</a:t>
            </a:r>
            <a:r>
              <a:rPr lang="en-US" sz="1200" dirty="0">
                <a:solidFill>
                  <a:schemeClr val="tx1"/>
                </a:solidFill>
              </a:rPr>
              <a:t> </a:t>
            </a:r>
            <a:r>
              <a:rPr lang="en-US" sz="1200" dirty="0" err="1">
                <a:solidFill>
                  <a:schemeClr val="tx1"/>
                </a:solidFill>
              </a:rPr>
              <a:t>notifikasi</a:t>
            </a:r>
            <a:r>
              <a:rPr lang="en-US" sz="1200" dirty="0">
                <a:solidFill>
                  <a:schemeClr val="tx1"/>
                </a:solidFill>
              </a:rPr>
              <a:t> Top UP </a:t>
            </a:r>
            <a:r>
              <a:rPr lang="en-US" sz="1200" dirty="0" err="1">
                <a:solidFill>
                  <a:schemeClr val="tx1"/>
                </a:solidFill>
              </a:rPr>
              <a:t>ke</a:t>
            </a:r>
            <a:r>
              <a:rPr lang="en-US" sz="1200" dirty="0">
                <a:solidFill>
                  <a:schemeClr val="tx1"/>
                </a:solidFill>
              </a:rPr>
              <a:t> PE</a:t>
            </a:r>
          </a:p>
          <a:p>
            <a:r>
              <a:rPr lang="en-US" sz="1200" dirty="0" smtClean="0">
                <a:solidFill>
                  <a:schemeClr val="tx1"/>
                </a:solidFill>
              </a:rPr>
              <a:t>5. Proses </a:t>
            </a:r>
            <a:r>
              <a:rPr lang="en-US" sz="1200" dirty="0" err="1">
                <a:solidFill>
                  <a:schemeClr val="tx1"/>
                </a:solidFill>
              </a:rPr>
              <a:t>dari</a:t>
            </a:r>
            <a:r>
              <a:rPr lang="en-US" sz="1200" dirty="0">
                <a:solidFill>
                  <a:schemeClr val="tx1"/>
                </a:solidFill>
              </a:rPr>
              <a:t> point 2 </a:t>
            </a:r>
            <a:r>
              <a:rPr lang="en-US" sz="1200" dirty="0" err="1">
                <a:solidFill>
                  <a:schemeClr val="tx1"/>
                </a:solidFill>
              </a:rPr>
              <a:t>ke</a:t>
            </a:r>
            <a:r>
              <a:rPr lang="en-US" sz="1200" dirty="0">
                <a:solidFill>
                  <a:schemeClr val="tx1"/>
                </a:solidFill>
              </a:rPr>
              <a:t> point 4 </a:t>
            </a:r>
            <a:r>
              <a:rPr lang="en-US" sz="1200" dirty="0" err="1">
                <a:solidFill>
                  <a:schemeClr val="tx1"/>
                </a:solidFill>
              </a:rPr>
              <a:t>terjadi</a:t>
            </a:r>
            <a:r>
              <a:rPr lang="en-US" sz="1200" dirty="0">
                <a:solidFill>
                  <a:schemeClr val="tx1"/>
                </a:solidFill>
              </a:rPr>
              <a:t> </a:t>
            </a:r>
            <a:r>
              <a:rPr lang="en-US" sz="1200" dirty="0" err="1">
                <a:solidFill>
                  <a:schemeClr val="tx1"/>
                </a:solidFill>
              </a:rPr>
              <a:t>secara</a:t>
            </a:r>
            <a:r>
              <a:rPr lang="en-US" sz="1200" dirty="0">
                <a:solidFill>
                  <a:schemeClr val="tx1"/>
                </a:solidFill>
              </a:rPr>
              <a:t> </a:t>
            </a:r>
            <a:r>
              <a:rPr lang="en-US" sz="1200" dirty="0" err="1">
                <a:solidFill>
                  <a:schemeClr val="tx1"/>
                </a:solidFill>
              </a:rPr>
              <a:t>realtime</a:t>
            </a:r>
            <a:endParaRPr lang="en-US" sz="1200" dirty="0">
              <a:solidFill>
                <a:schemeClr val="tx1"/>
              </a:solidFill>
            </a:endParaRPr>
          </a:p>
        </p:txBody>
      </p:sp>
    </p:spTree>
    <p:extLst>
      <p:ext uri="{BB962C8B-B14F-4D97-AF65-F5344CB8AC3E}">
        <p14:creationId xmlns:p14="http://schemas.microsoft.com/office/powerpoint/2010/main" val="1519133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2" y="303588"/>
            <a:ext cx="10082167" cy="719707"/>
          </a:xfrm>
        </p:spPr>
        <p:txBody>
          <a:bodyPr/>
          <a:lstStyle/>
          <a:p>
            <a:r>
              <a:rPr lang="en-US" dirty="0" smtClean="0"/>
              <a:t>Transfer bulk</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7650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2" y="0"/>
            <a:ext cx="10082167" cy="719707"/>
          </a:xfrm>
        </p:spPr>
        <p:txBody>
          <a:bodyPr>
            <a:normAutofit/>
          </a:bodyPr>
          <a:lstStyle/>
          <a:p>
            <a:r>
              <a:rPr lang="en-US" sz="2400" dirty="0" smtClean="0">
                <a:latin typeface="Times New Roman" panose="02020603050405020304" pitchFamily="18" charset="0"/>
                <a:cs typeface="Times New Roman" panose="02020603050405020304" pitchFamily="18" charset="0"/>
              </a:rPr>
              <a:t>Balance </a:t>
            </a:r>
            <a:r>
              <a:rPr lang="en-US" sz="2400" dirty="0" err="1" smtClean="0">
                <a:latin typeface="Times New Roman" panose="02020603050405020304" pitchFamily="18" charset="0"/>
                <a:cs typeface="Times New Roman" panose="02020603050405020304" pitchFamily="18" charset="0"/>
              </a:rPr>
              <a:t>Mutasi</a:t>
            </a:r>
            <a:r>
              <a:rPr lang="en-US" sz="2400" dirty="0" smtClean="0">
                <a:latin typeface="Times New Roman" panose="02020603050405020304" pitchFamily="18" charset="0"/>
                <a:cs typeface="Times New Roman" panose="02020603050405020304" pitchFamily="18" charset="0"/>
              </a:rPr>
              <a:t> RDN</a:t>
            </a:r>
            <a:endParaRPr lang="en-US" sz="24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193625" y="115226"/>
            <a:ext cx="6835775" cy="6625439"/>
          </a:xfrm>
          <a:prstGeom prst="rect">
            <a:avLst/>
          </a:prstGeom>
        </p:spPr>
      </p:pic>
      <p:sp>
        <p:nvSpPr>
          <p:cNvPr id="3" name="Rounded Rectangle 2"/>
          <p:cNvSpPr/>
          <p:nvPr/>
        </p:nvSpPr>
        <p:spPr>
          <a:xfrm>
            <a:off x="315589" y="979136"/>
            <a:ext cx="4361607" cy="5648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000" dirty="0" err="1" smtClean="0">
                <a:solidFill>
                  <a:schemeClr val="tx1"/>
                </a:solidFill>
              </a:rPr>
              <a:t>Setiap</a:t>
            </a:r>
            <a:r>
              <a:rPr lang="en-US" sz="1000" dirty="0" smtClean="0">
                <a:solidFill>
                  <a:schemeClr val="tx1"/>
                </a:solidFill>
              </a:rPr>
              <a:t> </a:t>
            </a:r>
            <a:r>
              <a:rPr lang="en-US" sz="1000" dirty="0">
                <a:solidFill>
                  <a:schemeClr val="tx1"/>
                </a:solidFill>
              </a:rPr>
              <a:t>10 </a:t>
            </a:r>
            <a:r>
              <a:rPr lang="en-US" sz="1000" dirty="0" err="1">
                <a:solidFill>
                  <a:schemeClr val="tx1"/>
                </a:solidFill>
              </a:rPr>
              <a:t>menit</a:t>
            </a:r>
            <a:r>
              <a:rPr lang="en-US" sz="1000" dirty="0">
                <a:solidFill>
                  <a:schemeClr val="tx1"/>
                </a:solidFill>
              </a:rPr>
              <a:t> </a:t>
            </a:r>
            <a:r>
              <a:rPr lang="en-US" sz="1000" dirty="0" err="1">
                <a:solidFill>
                  <a:schemeClr val="tx1"/>
                </a:solidFill>
              </a:rPr>
              <a:t>sebelum</a:t>
            </a:r>
            <a:r>
              <a:rPr lang="en-US" sz="1000" dirty="0">
                <a:solidFill>
                  <a:schemeClr val="tx1"/>
                </a:solidFill>
              </a:rPr>
              <a:t> proses </a:t>
            </a:r>
            <a:r>
              <a:rPr lang="en-US" sz="1000" dirty="0" err="1">
                <a:solidFill>
                  <a:schemeClr val="tx1"/>
                </a:solidFill>
              </a:rPr>
              <a:t>pada</a:t>
            </a:r>
            <a:r>
              <a:rPr lang="en-US" sz="1000" dirty="0">
                <a:solidFill>
                  <a:schemeClr val="tx1"/>
                </a:solidFill>
              </a:rPr>
              <a:t> point no.2 </a:t>
            </a:r>
            <a:r>
              <a:rPr lang="en-US" sz="1000" dirty="0" err="1">
                <a:solidFill>
                  <a:schemeClr val="tx1"/>
                </a:solidFill>
              </a:rPr>
              <a:t>berjalan</a:t>
            </a:r>
            <a:r>
              <a:rPr lang="en-US" sz="1000" dirty="0">
                <a:solidFill>
                  <a:schemeClr val="tx1"/>
                </a:solidFill>
              </a:rPr>
              <a:t> RDN </a:t>
            </a:r>
            <a:r>
              <a:rPr lang="en-US" sz="1000" dirty="0" err="1">
                <a:solidFill>
                  <a:schemeClr val="tx1"/>
                </a:solidFill>
              </a:rPr>
              <a:t>akan</a:t>
            </a:r>
            <a:r>
              <a:rPr lang="en-US" sz="1000" dirty="0">
                <a:solidFill>
                  <a:schemeClr val="tx1"/>
                </a:solidFill>
              </a:rPr>
              <a:t> </a:t>
            </a:r>
            <a:r>
              <a:rPr lang="en-US" sz="1000" dirty="0" err="1">
                <a:solidFill>
                  <a:schemeClr val="tx1"/>
                </a:solidFill>
              </a:rPr>
              <a:t>mengirimkan</a:t>
            </a:r>
            <a:r>
              <a:rPr lang="en-US" sz="1000" dirty="0">
                <a:solidFill>
                  <a:schemeClr val="tx1"/>
                </a:solidFill>
              </a:rPr>
              <a:t> file </a:t>
            </a:r>
            <a:r>
              <a:rPr lang="en-US" sz="1000" dirty="0" err="1">
                <a:solidFill>
                  <a:schemeClr val="tx1"/>
                </a:solidFill>
              </a:rPr>
              <a:t>berisi</a:t>
            </a:r>
            <a:r>
              <a:rPr lang="en-US" sz="1000" dirty="0">
                <a:solidFill>
                  <a:schemeClr val="tx1"/>
                </a:solidFill>
              </a:rPr>
              <a:t> No </a:t>
            </a:r>
            <a:r>
              <a:rPr lang="en-US" sz="1000" dirty="0" err="1">
                <a:solidFill>
                  <a:schemeClr val="tx1"/>
                </a:solidFill>
              </a:rPr>
              <a:t>rekening</a:t>
            </a:r>
            <a:r>
              <a:rPr lang="en-US" sz="1000" dirty="0">
                <a:solidFill>
                  <a:schemeClr val="tx1"/>
                </a:solidFill>
              </a:rPr>
              <a:t> PE, </a:t>
            </a:r>
            <a:r>
              <a:rPr lang="en-US" sz="1000" dirty="0" err="1">
                <a:solidFill>
                  <a:schemeClr val="tx1"/>
                </a:solidFill>
              </a:rPr>
              <a:t>nama</a:t>
            </a:r>
            <a:r>
              <a:rPr lang="en-US" sz="1000" dirty="0">
                <a:solidFill>
                  <a:schemeClr val="tx1"/>
                </a:solidFill>
              </a:rPr>
              <a:t> PE, No </a:t>
            </a:r>
            <a:r>
              <a:rPr lang="en-US" sz="1000" dirty="0" err="1">
                <a:solidFill>
                  <a:schemeClr val="tx1"/>
                </a:solidFill>
              </a:rPr>
              <a:t>rekening</a:t>
            </a:r>
            <a:r>
              <a:rPr lang="en-US" sz="1000" dirty="0">
                <a:solidFill>
                  <a:schemeClr val="tx1"/>
                </a:solidFill>
              </a:rPr>
              <a:t> RDN , GCIF PE, </a:t>
            </a:r>
            <a:r>
              <a:rPr lang="en-US" sz="1000" dirty="0" err="1">
                <a:solidFill>
                  <a:schemeClr val="tx1"/>
                </a:solidFill>
              </a:rPr>
              <a:t>dan</a:t>
            </a:r>
            <a:r>
              <a:rPr lang="en-US" sz="1000" dirty="0">
                <a:solidFill>
                  <a:schemeClr val="tx1"/>
                </a:solidFill>
              </a:rPr>
              <a:t> currency </a:t>
            </a:r>
            <a:r>
              <a:rPr lang="en-US" sz="1000" dirty="0" err="1">
                <a:solidFill>
                  <a:schemeClr val="tx1"/>
                </a:solidFill>
              </a:rPr>
              <a:t>dari</a:t>
            </a:r>
            <a:r>
              <a:rPr lang="en-US" sz="1000" dirty="0">
                <a:solidFill>
                  <a:schemeClr val="tx1"/>
                </a:solidFill>
              </a:rPr>
              <a:t> </a:t>
            </a:r>
            <a:r>
              <a:rPr lang="en-US" sz="1000" dirty="0" err="1">
                <a:solidFill>
                  <a:schemeClr val="tx1"/>
                </a:solidFill>
              </a:rPr>
              <a:t>setiap</a:t>
            </a:r>
            <a:r>
              <a:rPr lang="en-US" sz="1000" dirty="0">
                <a:solidFill>
                  <a:schemeClr val="tx1"/>
                </a:solidFill>
              </a:rPr>
              <a:t> </a:t>
            </a:r>
            <a:r>
              <a:rPr lang="en-US" sz="1000" dirty="0" err="1">
                <a:solidFill>
                  <a:schemeClr val="tx1"/>
                </a:solidFill>
              </a:rPr>
              <a:t>nomor</a:t>
            </a:r>
            <a:r>
              <a:rPr lang="en-US" sz="1000" dirty="0">
                <a:solidFill>
                  <a:schemeClr val="tx1"/>
                </a:solidFill>
              </a:rPr>
              <a:t> </a:t>
            </a:r>
            <a:r>
              <a:rPr lang="en-US" sz="1000" dirty="0" err="1">
                <a:solidFill>
                  <a:schemeClr val="tx1"/>
                </a:solidFill>
              </a:rPr>
              <a:t>rekening</a:t>
            </a:r>
            <a:r>
              <a:rPr lang="en-US" sz="1000" dirty="0">
                <a:solidFill>
                  <a:schemeClr val="tx1"/>
                </a:solidFill>
              </a:rPr>
              <a:t> </a:t>
            </a:r>
            <a:r>
              <a:rPr lang="en-US" sz="1000" dirty="0" err="1">
                <a:solidFill>
                  <a:schemeClr val="tx1"/>
                </a:solidFill>
              </a:rPr>
              <a:t>dalam</a:t>
            </a:r>
            <a:r>
              <a:rPr lang="en-US" sz="1000" dirty="0">
                <a:solidFill>
                  <a:schemeClr val="tx1"/>
                </a:solidFill>
              </a:rPr>
              <a:t> </a:t>
            </a:r>
            <a:r>
              <a:rPr lang="en-US" sz="1000" dirty="0" err="1">
                <a:solidFill>
                  <a:schemeClr val="tx1"/>
                </a:solidFill>
              </a:rPr>
              <a:t>bentuk</a:t>
            </a:r>
            <a:r>
              <a:rPr lang="en-US" sz="1000" dirty="0">
                <a:solidFill>
                  <a:schemeClr val="tx1"/>
                </a:solidFill>
              </a:rPr>
              <a:t> txt </a:t>
            </a:r>
            <a:r>
              <a:rPr lang="en-US" sz="1000" dirty="0" err="1">
                <a:solidFill>
                  <a:schemeClr val="tx1"/>
                </a:solidFill>
              </a:rPr>
              <a:t>dengan</a:t>
            </a:r>
            <a:r>
              <a:rPr lang="en-US" sz="1000" dirty="0">
                <a:solidFill>
                  <a:schemeClr val="tx1"/>
                </a:solidFill>
              </a:rPr>
              <a:t> format fix length </a:t>
            </a:r>
            <a:r>
              <a:rPr lang="en-US" sz="1000" dirty="0" err="1">
                <a:solidFill>
                  <a:schemeClr val="tx1"/>
                </a:solidFill>
              </a:rPr>
              <a:t>ke</a:t>
            </a:r>
            <a:r>
              <a:rPr lang="en-US" sz="1000" dirty="0">
                <a:solidFill>
                  <a:schemeClr val="tx1"/>
                </a:solidFill>
              </a:rPr>
              <a:t> XCOM </a:t>
            </a:r>
            <a:r>
              <a:rPr lang="en-US" sz="1000" dirty="0" err="1">
                <a:solidFill>
                  <a:schemeClr val="tx1"/>
                </a:solidFill>
              </a:rPr>
              <a:t>dan</a:t>
            </a:r>
            <a:r>
              <a:rPr lang="en-US" sz="1000" dirty="0">
                <a:solidFill>
                  <a:schemeClr val="tx1"/>
                </a:solidFill>
              </a:rPr>
              <a:t> systematic </a:t>
            </a:r>
            <a:r>
              <a:rPr lang="en-US" sz="1000" dirty="0" err="1">
                <a:solidFill>
                  <a:schemeClr val="tx1"/>
                </a:solidFill>
              </a:rPr>
              <a:t>akan</a:t>
            </a:r>
            <a:r>
              <a:rPr lang="en-US" sz="1000" dirty="0">
                <a:solidFill>
                  <a:schemeClr val="tx1"/>
                </a:solidFill>
              </a:rPr>
              <a:t> consume file </a:t>
            </a:r>
            <a:r>
              <a:rPr lang="en-US" sz="1000" dirty="0" err="1" smtClean="0">
                <a:solidFill>
                  <a:schemeClr val="tx1"/>
                </a:solidFill>
              </a:rPr>
              <a:t>tersebut</a:t>
            </a:r>
            <a:endParaRPr lang="en-US" sz="1000" dirty="0" smtClean="0">
              <a:solidFill>
                <a:schemeClr val="tx1"/>
              </a:solidFill>
            </a:endParaRPr>
          </a:p>
          <a:p>
            <a:pPr marL="228600" indent="-228600">
              <a:buAutoNum type="arabicPeriod"/>
            </a:pPr>
            <a:endParaRPr lang="en-US" sz="1000" dirty="0" smtClean="0">
              <a:solidFill>
                <a:schemeClr val="tx1"/>
              </a:solidFill>
            </a:endParaRPr>
          </a:p>
          <a:p>
            <a:pPr marL="228600" indent="-228600">
              <a:buAutoNum type="arabicPeriod"/>
            </a:pPr>
            <a:r>
              <a:rPr lang="en-US" sz="1000" dirty="0" err="1">
                <a:solidFill>
                  <a:schemeClr val="tx1"/>
                </a:solidFill>
              </a:rPr>
              <a:t>Kemudian</a:t>
            </a:r>
            <a:r>
              <a:rPr lang="en-US" sz="1000" dirty="0">
                <a:solidFill>
                  <a:schemeClr val="tx1"/>
                </a:solidFill>
              </a:rPr>
              <a:t> systematic </a:t>
            </a:r>
            <a:r>
              <a:rPr lang="en-US" sz="1000" dirty="0" err="1">
                <a:solidFill>
                  <a:schemeClr val="tx1"/>
                </a:solidFill>
              </a:rPr>
              <a:t>setiap</a:t>
            </a:r>
            <a:r>
              <a:rPr lang="en-US" sz="1000" dirty="0">
                <a:solidFill>
                  <a:schemeClr val="tx1"/>
                </a:solidFill>
              </a:rPr>
              <a:t> </a:t>
            </a:r>
            <a:r>
              <a:rPr lang="en-US" sz="1000" dirty="0" err="1">
                <a:solidFill>
                  <a:schemeClr val="tx1"/>
                </a:solidFill>
              </a:rPr>
              <a:t>setengah</a:t>
            </a:r>
            <a:r>
              <a:rPr lang="en-US" sz="1000" dirty="0">
                <a:solidFill>
                  <a:schemeClr val="tx1"/>
                </a:solidFill>
              </a:rPr>
              <a:t> jam </a:t>
            </a:r>
            <a:r>
              <a:rPr lang="en-US" sz="1000" dirty="0" err="1">
                <a:solidFill>
                  <a:schemeClr val="tx1"/>
                </a:solidFill>
              </a:rPr>
              <a:t>akan</a:t>
            </a:r>
            <a:r>
              <a:rPr lang="en-US" sz="1000" dirty="0">
                <a:solidFill>
                  <a:schemeClr val="tx1"/>
                </a:solidFill>
              </a:rPr>
              <a:t> </a:t>
            </a:r>
            <a:r>
              <a:rPr lang="en-US" sz="1000" dirty="0" err="1">
                <a:solidFill>
                  <a:schemeClr val="tx1"/>
                </a:solidFill>
              </a:rPr>
              <a:t>mengenerate</a:t>
            </a:r>
            <a:r>
              <a:rPr lang="en-US" sz="1000" dirty="0">
                <a:solidFill>
                  <a:schemeClr val="tx1"/>
                </a:solidFill>
              </a:rPr>
              <a:t> file </a:t>
            </a:r>
            <a:r>
              <a:rPr lang="en-US" sz="1000" dirty="0" err="1">
                <a:solidFill>
                  <a:schemeClr val="tx1"/>
                </a:solidFill>
              </a:rPr>
              <a:t>berisi</a:t>
            </a:r>
            <a:r>
              <a:rPr lang="en-US" sz="1000" dirty="0">
                <a:solidFill>
                  <a:schemeClr val="tx1"/>
                </a:solidFill>
              </a:rPr>
              <a:t> data Balance </a:t>
            </a:r>
            <a:r>
              <a:rPr lang="en-US" sz="1000" dirty="0" err="1">
                <a:solidFill>
                  <a:schemeClr val="tx1"/>
                </a:solidFill>
              </a:rPr>
              <a:t>dan</a:t>
            </a:r>
            <a:r>
              <a:rPr lang="en-US" sz="1000" dirty="0">
                <a:solidFill>
                  <a:schemeClr val="tx1"/>
                </a:solidFill>
              </a:rPr>
              <a:t> </a:t>
            </a:r>
            <a:r>
              <a:rPr lang="en-US" sz="1000" dirty="0" err="1">
                <a:solidFill>
                  <a:schemeClr val="tx1"/>
                </a:solidFill>
              </a:rPr>
              <a:t>Mutasi</a:t>
            </a:r>
            <a:r>
              <a:rPr lang="en-US" sz="1000" dirty="0">
                <a:solidFill>
                  <a:schemeClr val="tx1"/>
                </a:solidFill>
              </a:rPr>
              <a:t> </a:t>
            </a:r>
            <a:r>
              <a:rPr lang="en-US" sz="1000" dirty="0" err="1">
                <a:solidFill>
                  <a:schemeClr val="tx1"/>
                </a:solidFill>
              </a:rPr>
              <a:t>nasabah</a:t>
            </a:r>
            <a:r>
              <a:rPr lang="en-US" sz="1000" dirty="0">
                <a:solidFill>
                  <a:schemeClr val="tx1"/>
                </a:solidFill>
              </a:rPr>
              <a:t> </a:t>
            </a:r>
            <a:r>
              <a:rPr lang="en-US" sz="1000" dirty="0" err="1">
                <a:solidFill>
                  <a:schemeClr val="tx1"/>
                </a:solidFill>
              </a:rPr>
              <a:t>serta</a:t>
            </a:r>
            <a:r>
              <a:rPr lang="en-US" sz="1000" dirty="0">
                <a:solidFill>
                  <a:schemeClr val="tx1"/>
                </a:solidFill>
              </a:rPr>
              <a:t> data balance </a:t>
            </a:r>
            <a:r>
              <a:rPr lang="en-US" sz="1000" dirty="0" err="1">
                <a:solidFill>
                  <a:schemeClr val="tx1"/>
                </a:solidFill>
              </a:rPr>
              <a:t>dan</a:t>
            </a:r>
            <a:r>
              <a:rPr lang="en-US" sz="1000" dirty="0">
                <a:solidFill>
                  <a:schemeClr val="tx1"/>
                </a:solidFill>
              </a:rPr>
              <a:t> </a:t>
            </a:r>
            <a:r>
              <a:rPr lang="en-US" sz="1000" dirty="0" err="1">
                <a:solidFill>
                  <a:schemeClr val="tx1"/>
                </a:solidFill>
              </a:rPr>
              <a:t>Mutasi</a:t>
            </a:r>
            <a:r>
              <a:rPr lang="en-US" sz="1000" dirty="0">
                <a:solidFill>
                  <a:schemeClr val="tx1"/>
                </a:solidFill>
              </a:rPr>
              <a:t> PE yang </a:t>
            </a:r>
            <a:r>
              <a:rPr lang="en-US" sz="1000" dirty="0" err="1">
                <a:solidFill>
                  <a:schemeClr val="tx1"/>
                </a:solidFill>
              </a:rPr>
              <a:t>kemudian</a:t>
            </a:r>
            <a:r>
              <a:rPr lang="en-US" sz="1000" dirty="0">
                <a:solidFill>
                  <a:schemeClr val="tx1"/>
                </a:solidFill>
              </a:rPr>
              <a:t> </a:t>
            </a:r>
            <a:r>
              <a:rPr lang="en-US" sz="1000" dirty="0" err="1">
                <a:solidFill>
                  <a:schemeClr val="tx1"/>
                </a:solidFill>
              </a:rPr>
              <a:t>akan</a:t>
            </a:r>
            <a:r>
              <a:rPr lang="en-US" sz="1000" dirty="0">
                <a:solidFill>
                  <a:schemeClr val="tx1"/>
                </a:solidFill>
              </a:rPr>
              <a:t> </a:t>
            </a:r>
            <a:r>
              <a:rPr lang="en-US" sz="1000" dirty="0" err="1">
                <a:solidFill>
                  <a:schemeClr val="tx1"/>
                </a:solidFill>
              </a:rPr>
              <a:t>dikirimkan</a:t>
            </a:r>
            <a:r>
              <a:rPr lang="en-US" sz="1000" dirty="0">
                <a:solidFill>
                  <a:schemeClr val="tx1"/>
                </a:solidFill>
              </a:rPr>
              <a:t> </a:t>
            </a:r>
            <a:r>
              <a:rPr lang="en-US" sz="1000" dirty="0" err="1">
                <a:solidFill>
                  <a:schemeClr val="tx1"/>
                </a:solidFill>
              </a:rPr>
              <a:t>ke</a:t>
            </a:r>
            <a:r>
              <a:rPr lang="en-US" sz="1000" dirty="0">
                <a:solidFill>
                  <a:schemeClr val="tx1"/>
                </a:solidFill>
              </a:rPr>
              <a:t> RDN </a:t>
            </a:r>
            <a:r>
              <a:rPr lang="en-US" sz="1000" dirty="0" smtClean="0">
                <a:solidFill>
                  <a:schemeClr val="tx1"/>
                </a:solidFill>
              </a:rPr>
              <a:t>system</a:t>
            </a:r>
          </a:p>
          <a:p>
            <a:pPr marL="228600" indent="-228600">
              <a:buAutoNum type="arabicPeriod"/>
            </a:pPr>
            <a:endParaRPr lang="en-US" sz="1000" dirty="0" smtClean="0">
              <a:solidFill>
                <a:schemeClr val="tx1"/>
              </a:solidFill>
            </a:endParaRPr>
          </a:p>
          <a:p>
            <a:pPr marL="228600" indent="-228600">
              <a:buAutoNum type="arabicPeriod"/>
            </a:pPr>
            <a:r>
              <a:rPr lang="en-US" sz="1000" dirty="0" err="1">
                <a:solidFill>
                  <a:schemeClr val="tx1"/>
                </a:solidFill>
              </a:rPr>
              <a:t>Sistem</a:t>
            </a:r>
            <a:r>
              <a:rPr lang="en-US" sz="1000" dirty="0">
                <a:solidFill>
                  <a:schemeClr val="tx1"/>
                </a:solidFill>
              </a:rPr>
              <a:t> RDN </a:t>
            </a:r>
            <a:r>
              <a:rPr lang="en-US" sz="1000" dirty="0" err="1">
                <a:solidFill>
                  <a:schemeClr val="tx1"/>
                </a:solidFill>
              </a:rPr>
              <a:t>akan</a:t>
            </a:r>
            <a:r>
              <a:rPr lang="en-US" sz="1000" dirty="0">
                <a:solidFill>
                  <a:schemeClr val="tx1"/>
                </a:solidFill>
              </a:rPr>
              <a:t> </a:t>
            </a:r>
            <a:r>
              <a:rPr lang="en-US" sz="1000" dirty="0" err="1">
                <a:solidFill>
                  <a:schemeClr val="tx1"/>
                </a:solidFill>
              </a:rPr>
              <a:t>membaca</a:t>
            </a:r>
            <a:r>
              <a:rPr lang="en-US" sz="1000" dirty="0">
                <a:solidFill>
                  <a:schemeClr val="tx1"/>
                </a:solidFill>
              </a:rPr>
              <a:t> file </a:t>
            </a:r>
            <a:r>
              <a:rPr lang="en-US" sz="1000" dirty="0" err="1">
                <a:solidFill>
                  <a:schemeClr val="tx1"/>
                </a:solidFill>
              </a:rPr>
              <a:t>tersebut</a:t>
            </a:r>
            <a:r>
              <a:rPr lang="en-US" sz="1000" dirty="0">
                <a:solidFill>
                  <a:schemeClr val="tx1"/>
                </a:solidFill>
              </a:rPr>
              <a:t>. </a:t>
            </a:r>
            <a:r>
              <a:rPr lang="en-US" sz="1000" dirty="0" err="1">
                <a:solidFill>
                  <a:schemeClr val="tx1"/>
                </a:solidFill>
              </a:rPr>
              <a:t>Khusus</a:t>
            </a:r>
            <a:r>
              <a:rPr lang="en-US" sz="1000" dirty="0">
                <a:solidFill>
                  <a:schemeClr val="tx1"/>
                </a:solidFill>
              </a:rPr>
              <a:t> </a:t>
            </a:r>
            <a:r>
              <a:rPr lang="en-US" sz="1000" dirty="0" err="1">
                <a:solidFill>
                  <a:schemeClr val="tx1"/>
                </a:solidFill>
              </a:rPr>
              <a:t>untuk</a:t>
            </a:r>
            <a:r>
              <a:rPr lang="en-US" sz="1000" dirty="0">
                <a:solidFill>
                  <a:schemeClr val="tx1"/>
                </a:solidFill>
              </a:rPr>
              <a:t> file Balance </a:t>
            </a:r>
            <a:r>
              <a:rPr lang="en-US" sz="1000" dirty="0" err="1">
                <a:solidFill>
                  <a:schemeClr val="tx1"/>
                </a:solidFill>
              </a:rPr>
              <a:t>dan</a:t>
            </a:r>
            <a:r>
              <a:rPr lang="en-US" sz="1000" dirty="0">
                <a:solidFill>
                  <a:schemeClr val="tx1"/>
                </a:solidFill>
              </a:rPr>
              <a:t> </a:t>
            </a:r>
            <a:r>
              <a:rPr lang="en-US" sz="1000" dirty="0" err="1">
                <a:solidFill>
                  <a:schemeClr val="tx1"/>
                </a:solidFill>
              </a:rPr>
              <a:t>Mutasi</a:t>
            </a:r>
            <a:r>
              <a:rPr lang="en-US" sz="1000" dirty="0">
                <a:solidFill>
                  <a:schemeClr val="tx1"/>
                </a:solidFill>
              </a:rPr>
              <a:t> </a:t>
            </a:r>
            <a:r>
              <a:rPr lang="en-US" sz="1000" dirty="0" err="1">
                <a:solidFill>
                  <a:schemeClr val="tx1"/>
                </a:solidFill>
              </a:rPr>
              <a:t>nasabah</a:t>
            </a:r>
            <a:r>
              <a:rPr lang="en-US" sz="1000" dirty="0">
                <a:solidFill>
                  <a:schemeClr val="tx1"/>
                </a:solidFill>
              </a:rPr>
              <a:t>, data </a:t>
            </a:r>
            <a:r>
              <a:rPr lang="en-US" sz="1000" dirty="0" err="1">
                <a:solidFill>
                  <a:schemeClr val="tx1"/>
                </a:solidFill>
              </a:rPr>
              <a:t>akan</a:t>
            </a:r>
            <a:r>
              <a:rPr lang="en-US" sz="1000" dirty="0">
                <a:solidFill>
                  <a:schemeClr val="tx1"/>
                </a:solidFill>
              </a:rPr>
              <a:t> </a:t>
            </a:r>
            <a:r>
              <a:rPr lang="en-US" sz="1000" dirty="0" err="1">
                <a:solidFill>
                  <a:schemeClr val="tx1"/>
                </a:solidFill>
              </a:rPr>
              <a:t>dikekelompokkan</a:t>
            </a:r>
            <a:r>
              <a:rPr lang="en-US" sz="1000" dirty="0">
                <a:solidFill>
                  <a:schemeClr val="tx1"/>
                </a:solidFill>
              </a:rPr>
              <a:t> </a:t>
            </a:r>
            <a:r>
              <a:rPr lang="en-US" sz="1000" dirty="0" err="1">
                <a:solidFill>
                  <a:schemeClr val="tx1"/>
                </a:solidFill>
              </a:rPr>
              <a:t>berdasarkan</a:t>
            </a:r>
            <a:r>
              <a:rPr lang="en-US" sz="1000" dirty="0">
                <a:solidFill>
                  <a:schemeClr val="tx1"/>
                </a:solidFill>
              </a:rPr>
              <a:t> PE ID </a:t>
            </a:r>
            <a:r>
              <a:rPr lang="en-US" sz="1000" dirty="0" err="1" smtClean="0">
                <a:solidFill>
                  <a:schemeClr val="tx1"/>
                </a:solidFill>
              </a:rPr>
              <a:t>nya</a:t>
            </a:r>
            <a:endParaRPr lang="en-US" sz="1000" dirty="0" smtClean="0">
              <a:solidFill>
                <a:schemeClr val="tx1"/>
              </a:solidFill>
            </a:endParaRPr>
          </a:p>
          <a:p>
            <a:pPr marL="228600" indent="-228600">
              <a:buAutoNum type="arabicPeriod"/>
            </a:pPr>
            <a:endParaRPr lang="en-US" sz="1000" dirty="0" smtClean="0">
              <a:solidFill>
                <a:schemeClr val="tx1"/>
              </a:solidFill>
            </a:endParaRPr>
          </a:p>
          <a:p>
            <a:pPr marL="228600" indent="-228600">
              <a:buAutoNum type="arabicPeriod"/>
            </a:pPr>
            <a:r>
              <a:rPr lang="en-US" sz="1000" dirty="0" err="1">
                <a:solidFill>
                  <a:schemeClr val="tx1"/>
                </a:solidFill>
              </a:rPr>
              <a:t>Sistem</a:t>
            </a:r>
            <a:r>
              <a:rPr lang="en-US" sz="1000" dirty="0">
                <a:solidFill>
                  <a:schemeClr val="tx1"/>
                </a:solidFill>
              </a:rPr>
              <a:t> RDN </a:t>
            </a:r>
            <a:r>
              <a:rPr lang="en-US" sz="1000" dirty="0" err="1">
                <a:solidFill>
                  <a:schemeClr val="tx1"/>
                </a:solidFill>
              </a:rPr>
              <a:t>kemudian</a:t>
            </a:r>
            <a:r>
              <a:rPr lang="en-US" sz="1000" dirty="0">
                <a:solidFill>
                  <a:schemeClr val="tx1"/>
                </a:solidFill>
              </a:rPr>
              <a:t> </a:t>
            </a:r>
            <a:r>
              <a:rPr lang="en-US" sz="1000" dirty="0" err="1">
                <a:solidFill>
                  <a:schemeClr val="tx1"/>
                </a:solidFill>
              </a:rPr>
              <a:t>akan</a:t>
            </a:r>
            <a:r>
              <a:rPr lang="en-US" sz="1000" dirty="0">
                <a:solidFill>
                  <a:schemeClr val="tx1"/>
                </a:solidFill>
              </a:rPr>
              <a:t> </a:t>
            </a:r>
            <a:r>
              <a:rPr lang="en-US" sz="1000" dirty="0" err="1">
                <a:solidFill>
                  <a:schemeClr val="tx1"/>
                </a:solidFill>
              </a:rPr>
              <a:t>mengirimkan</a:t>
            </a:r>
            <a:r>
              <a:rPr lang="en-US" sz="1000" dirty="0">
                <a:solidFill>
                  <a:schemeClr val="tx1"/>
                </a:solidFill>
              </a:rPr>
              <a:t> file Balance </a:t>
            </a:r>
            <a:r>
              <a:rPr lang="en-US" sz="1000" dirty="0" err="1">
                <a:solidFill>
                  <a:schemeClr val="tx1"/>
                </a:solidFill>
              </a:rPr>
              <a:t>dan</a:t>
            </a:r>
            <a:r>
              <a:rPr lang="en-US" sz="1000" dirty="0">
                <a:solidFill>
                  <a:schemeClr val="tx1"/>
                </a:solidFill>
              </a:rPr>
              <a:t> </a:t>
            </a:r>
            <a:r>
              <a:rPr lang="en-US" sz="1000" dirty="0" err="1">
                <a:solidFill>
                  <a:schemeClr val="tx1"/>
                </a:solidFill>
              </a:rPr>
              <a:t>mutasi</a:t>
            </a:r>
            <a:r>
              <a:rPr lang="en-US" sz="1000" dirty="0">
                <a:solidFill>
                  <a:schemeClr val="tx1"/>
                </a:solidFill>
              </a:rPr>
              <a:t> </a:t>
            </a:r>
            <a:r>
              <a:rPr lang="en-US" sz="1000" dirty="0" err="1">
                <a:solidFill>
                  <a:schemeClr val="tx1"/>
                </a:solidFill>
              </a:rPr>
              <a:t>setiap</a:t>
            </a:r>
            <a:r>
              <a:rPr lang="en-US" sz="1000" dirty="0">
                <a:solidFill>
                  <a:schemeClr val="tx1"/>
                </a:solidFill>
              </a:rPr>
              <a:t> </a:t>
            </a:r>
            <a:r>
              <a:rPr lang="en-US" sz="1000" dirty="0" err="1">
                <a:solidFill>
                  <a:schemeClr val="tx1"/>
                </a:solidFill>
              </a:rPr>
              <a:t>ke</a:t>
            </a:r>
            <a:r>
              <a:rPr lang="en-US" sz="1000" dirty="0">
                <a:solidFill>
                  <a:schemeClr val="tx1"/>
                </a:solidFill>
              </a:rPr>
              <a:t> KSEI </a:t>
            </a:r>
            <a:r>
              <a:rPr lang="en-US" sz="1000" dirty="0" err="1">
                <a:solidFill>
                  <a:schemeClr val="tx1"/>
                </a:solidFill>
              </a:rPr>
              <a:t>dan</a:t>
            </a:r>
            <a:r>
              <a:rPr lang="en-US" sz="1000" dirty="0">
                <a:solidFill>
                  <a:schemeClr val="tx1"/>
                </a:solidFill>
              </a:rPr>
              <a:t> PE </a:t>
            </a:r>
            <a:r>
              <a:rPr lang="en-US" sz="1000" dirty="0" err="1">
                <a:solidFill>
                  <a:schemeClr val="tx1"/>
                </a:solidFill>
              </a:rPr>
              <a:t>dengan</a:t>
            </a:r>
            <a:r>
              <a:rPr lang="en-US" sz="1000" dirty="0">
                <a:solidFill>
                  <a:schemeClr val="tx1"/>
                </a:solidFill>
              </a:rPr>
              <a:t> </a:t>
            </a:r>
            <a:r>
              <a:rPr lang="en-US" sz="1000" dirty="0" err="1">
                <a:solidFill>
                  <a:schemeClr val="tx1"/>
                </a:solidFill>
              </a:rPr>
              <a:t>aturan</a:t>
            </a:r>
            <a:r>
              <a:rPr lang="en-US" sz="1000" dirty="0">
                <a:solidFill>
                  <a:schemeClr val="tx1"/>
                </a:solidFill>
              </a:rPr>
              <a:t> </a:t>
            </a:r>
            <a:r>
              <a:rPr lang="en-US" sz="1000" dirty="0" err="1">
                <a:solidFill>
                  <a:schemeClr val="tx1"/>
                </a:solidFill>
              </a:rPr>
              <a:t>sebagai</a:t>
            </a:r>
            <a:r>
              <a:rPr lang="en-US" sz="1000" dirty="0">
                <a:solidFill>
                  <a:schemeClr val="tx1"/>
                </a:solidFill>
              </a:rPr>
              <a:t> </a:t>
            </a:r>
            <a:r>
              <a:rPr lang="en-US" sz="1000" dirty="0" err="1">
                <a:solidFill>
                  <a:schemeClr val="tx1"/>
                </a:solidFill>
              </a:rPr>
              <a:t>berikut</a:t>
            </a:r>
            <a:r>
              <a:rPr lang="en-US" sz="1000" dirty="0">
                <a:solidFill>
                  <a:schemeClr val="tx1"/>
                </a:solidFill>
              </a:rPr>
              <a:t>:</a:t>
            </a:r>
            <a:endParaRPr lang="en-US" sz="1000" dirty="0" smtClean="0">
              <a:solidFill>
                <a:schemeClr val="tx1"/>
              </a:solidFill>
            </a:endParaRPr>
          </a:p>
          <a:p>
            <a:r>
              <a:rPr lang="en-US" sz="1000" dirty="0">
                <a:solidFill>
                  <a:schemeClr val="tx1"/>
                </a:solidFill>
              </a:rPr>
              <a:t>		</a:t>
            </a:r>
            <a:endParaRPr lang="en-US" sz="1000" dirty="0" smtClean="0">
              <a:solidFill>
                <a:schemeClr val="tx1"/>
              </a:solidFill>
            </a:endParaRPr>
          </a:p>
          <a:p>
            <a:pPr algn="r"/>
            <a:r>
              <a:rPr lang="en-US" sz="1000" dirty="0" err="1" smtClean="0">
                <a:solidFill>
                  <a:schemeClr val="tx1"/>
                </a:solidFill>
              </a:rPr>
              <a:t>a.KSEI</a:t>
            </a:r>
            <a:endParaRPr lang="en-US" sz="1000" dirty="0" smtClean="0">
              <a:solidFill>
                <a:schemeClr val="tx1"/>
              </a:solidFill>
            </a:endParaRPr>
          </a:p>
          <a:p>
            <a:pPr algn="r"/>
            <a:r>
              <a:rPr lang="en-US" sz="1000" dirty="0" smtClean="0">
                <a:solidFill>
                  <a:srgbClr val="0070C0"/>
                </a:solidFill>
              </a:rPr>
              <a:t>File balance </a:t>
            </a:r>
            <a:r>
              <a:rPr lang="en-US" sz="1000" dirty="0" err="1" smtClean="0">
                <a:solidFill>
                  <a:srgbClr val="0070C0"/>
                </a:solidFill>
              </a:rPr>
              <a:t>dan</a:t>
            </a:r>
            <a:r>
              <a:rPr lang="en-US" sz="1000" dirty="0" smtClean="0">
                <a:solidFill>
                  <a:srgbClr val="0070C0"/>
                </a:solidFill>
              </a:rPr>
              <a:t> </a:t>
            </a:r>
            <a:r>
              <a:rPr lang="en-US" sz="1000" dirty="0" err="1" smtClean="0">
                <a:solidFill>
                  <a:srgbClr val="0070C0"/>
                </a:solidFill>
              </a:rPr>
              <a:t>mutasi</a:t>
            </a:r>
            <a:r>
              <a:rPr lang="en-US" sz="1000" dirty="0" smtClean="0">
                <a:solidFill>
                  <a:srgbClr val="0070C0"/>
                </a:solidFill>
              </a:rPr>
              <a:t> </a:t>
            </a:r>
            <a:r>
              <a:rPr lang="en-US" sz="1000" dirty="0" err="1" smtClean="0">
                <a:solidFill>
                  <a:srgbClr val="0070C0"/>
                </a:solidFill>
              </a:rPr>
              <a:t>rekening</a:t>
            </a:r>
            <a:r>
              <a:rPr lang="en-US" sz="1000" dirty="0" smtClean="0">
                <a:solidFill>
                  <a:srgbClr val="0070C0"/>
                </a:solidFill>
              </a:rPr>
              <a:t> RDN </a:t>
            </a:r>
            <a:r>
              <a:rPr lang="en-US" sz="1000" dirty="0" err="1" smtClean="0">
                <a:solidFill>
                  <a:srgbClr val="0070C0"/>
                </a:solidFill>
              </a:rPr>
              <a:t>nasabah</a:t>
            </a:r>
            <a:r>
              <a:rPr lang="en-US" sz="1000" dirty="0" smtClean="0">
                <a:solidFill>
                  <a:srgbClr val="0070C0"/>
                </a:solidFill>
              </a:rPr>
              <a:t> </a:t>
            </a:r>
            <a:r>
              <a:rPr lang="en-US" sz="1000" dirty="0" err="1" smtClean="0">
                <a:solidFill>
                  <a:srgbClr val="0070C0"/>
                </a:solidFill>
              </a:rPr>
              <a:t>akan</a:t>
            </a:r>
            <a:r>
              <a:rPr lang="en-US" sz="1000" dirty="0" smtClean="0">
                <a:solidFill>
                  <a:srgbClr val="0070C0"/>
                </a:solidFill>
              </a:rPr>
              <a:t> </a:t>
            </a:r>
            <a:r>
              <a:rPr lang="en-US" sz="1000" dirty="0" err="1" smtClean="0">
                <a:solidFill>
                  <a:srgbClr val="0070C0"/>
                </a:solidFill>
              </a:rPr>
              <a:t>dikirimkan</a:t>
            </a:r>
            <a:r>
              <a:rPr lang="en-US" sz="1000" dirty="0" smtClean="0">
                <a:solidFill>
                  <a:srgbClr val="0070C0"/>
                </a:solidFill>
              </a:rPr>
              <a:t> </a:t>
            </a:r>
            <a:r>
              <a:rPr lang="en-US" sz="1000" dirty="0" err="1" smtClean="0">
                <a:solidFill>
                  <a:srgbClr val="0070C0"/>
                </a:solidFill>
              </a:rPr>
              <a:t>ke</a:t>
            </a:r>
            <a:r>
              <a:rPr lang="en-US" sz="1000" dirty="0" smtClean="0">
                <a:solidFill>
                  <a:srgbClr val="0070C0"/>
                </a:solidFill>
              </a:rPr>
              <a:t> KSEI </a:t>
            </a:r>
            <a:r>
              <a:rPr lang="en-US" sz="1000" dirty="0" err="1" smtClean="0">
                <a:solidFill>
                  <a:srgbClr val="0070C0"/>
                </a:solidFill>
              </a:rPr>
              <a:t>oleh</a:t>
            </a:r>
            <a:r>
              <a:rPr lang="en-US" sz="1000" dirty="0" smtClean="0">
                <a:solidFill>
                  <a:srgbClr val="0070C0"/>
                </a:solidFill>
              </a:rPr>
              <a:t> </a:t>
            </a:r>
            <a:r>
              <a:rPr lang="en-US" sz="1000" dirty="0" err="1" smtClean="0">
                <a:solidFill>
                  <a:srgbClr val="0070C0"/>
                </a:solidFill>
              </a:rPr>
              <a:t>sistem</a:t>
            </a:r>
            <a:r>
              <a:rPr lang="en-US" sz="1000" dirty="0" smtClean="0">
                <a:solidFill>
                  <a:srgbClr val="0070C0"/>
                </a:solidFill>
              </a:rPr>
              <a:t> RDN </a:t>
            </a:r>
            <a:r>
              <a:rPr lang="en-US" sz="1000" dirty="0" err="1" smtClean="0">
                <a:solidFill>
                  <a:srgbClr val="0070C0"/>
                </a:solidFill>
              </a:rPr>
              <a:t>setiap</a:t>
            </a:r>
            <a:r>
              <a:rPr lang="en-US" sz="1000" dirty="0" smtClean="0">
                <a:solidFill>
                  <a:srgbClr val="0070C0"/>
                </a:solidFill>
              </a:rPr>
              <a:t> 30 </a:t>
            </a:r>
            <a:r>
              <a:rPr lang="en-US" sz="1000" dirty="0" err="1" smtClean="0">
                <a:solidFill>
                  <a:srgbClr val="0070C0"/>
                </a:solidFill>
              </a:rPr>
              <a:t>menit</a:t>
            </a:r>
            <a:r>
              <a:rPr lang="en-US" sz="1000" dirty="0" smtClean="0">
                <a:solidFill>
                  <a:srgbClr val="0070C0"/>
                </a:solidFill>
              </a:rPr>
              <a:t> via SFTP. Format file yang </a:t>
            </a:r>
            <a:r>
              <a:rPr lang="en-US" sz="1000" dirty="0" err="1" smtClean="0">
                <a:solidFill>
                  <a:srgbClr val="0070C0"/>
                </a:solidFill>
              </a:rPr>
              <a:t>akan</a:t>
            </a:r>
            <a:r>
              <a:rPr lang="en-US" sz="1000" dirty="0" smtClean="0">
                <a:solidFill>
                  <a:srgbClr val="0070C0"/>
                </a:solidFill>
              </a:rPr>
              <a:t> di </a:t>
            </a:r>
            <a:r>
              <a:rPr lang="en-US" sz="1000" dirty="0" err="1" smtClean="0">
                <a:solidFill>
                  <a:srgbClr val="0070C0"/>
                </a:solidFill>
              </a:rPr>
              <a:t>kirimkan</a:t>
            </a:r>
            <a:r>
              <a:rPr lang="en-US" sz="1000" dirty="0" smtClean="0">
                <a:solidFill>
                  <a:srgbClr val="0070C0"/>
                </a:solidFill>
              </a:rPr>
              <a:t> </a:t>
            </a:r>
            <a:r>
              <a:rPr lang="en-US" sz="1000" dirty="0" err="1" smtClean="0">
                <a:solidFill>
                  <a:srgbClr val="0070C0"/>
                </a:solidFill>
              </a:rPr>
              <a:t>dapat</a:t>
            </a:r>
            <a:r>
              <a:rPr lang="en-US" sz="1000" dirty="0" smtClean="0">
                <a:solidFill>
                  <a:srgbClr val="0070C0"/>
                </a:solidFill>
              </a:rPr>
              <a:t> </a:t>
            </a:r>
            <a:r>
              <a:rPr lang="en-US" sz="1000" dirty="0" err="1" smtClean="0">
                <a:solidFill>
                  <a:srgbClr val="0070C0"/>
                </a:solidFill>
              </a:rPr>
              <a:t>mengacu</a:t>
            </a:r>
            <a:r>
              <a:rPr lang="en-US" sz="1000" dirty="0" smtClean="0">
                <a:solidFill>
                  <a:srgbClr val="0070C0"/>
                </a:solidFill>
              </a:rPr>
              <a:t> </a:t>
            </a:r>
            <a:r>
              <a:rPr lang="en-US" sz="1000" dirty="0" err="1" smtClean="0">
                <a:solidFill>
                  <a:srgbClr val="0070C0"/>
                </a:solidFill>
              </a:rPr>
              <a:t>pada</a:t>
            </a:r>
            <a:r>
              <a:rPr lang="en-US" sz="1000" dirty="0" smtClean="0">
                <a:solidFill>
                  <a:srgbClr val="0070C0"/>
                </a:solidFill>
              </a:rPr>
              <a:t> </a:t>
            </a:r>
            <a:r>
              <a:rPr lang="en-US" sz="1000" dirty="0" err="1" smtClean="0">
                <a:solidFill>
                  <a:srgbClr val="0070C0"/>
                </a:solidFill>
              </a:rPr>
              <a:t>bagian</a:t>
            </a:r>
            <a:r>
              <a:rPr lang="en-US" sz="1000" dirty="0" smtClean="0">
                <a:solidFill>
                  <a:srgbClr val="0070C0"/>
                </a:solidFill>
              </a:rPr>
              <a:t> Format File Balance &amp; </a:t>
            </a:r>
            <a:r>
              <a:rPr lang="en-US" sz="1000" dirty="0" err="1" smtClean="0">
                <a:solidFill>
                  <a:srgbClr val="0070C0"/>
                </a:solidFill>
              </a:rPr>
              <a:t>Mutasi</a:t>
            </a:r>
            <a:r>
              <a:rPr lang="en-US" sz="1000" dirty="0" smtClean="0">
                <a:solidFill>
                  <a:srgbClr val="0070C0"/>
                </a:solidFill>
              </a:rPr>
              <a:t> </a:t>
            </a:r>
            <a:r>
              <a:rPr lang="en-US" sz="1000" dirty="0" err="1" smtClean="0">
                <a:solidFill>
                  <a:srgbClr val="0070C0"/>
                </a:solidFill>
              </a:rPr>
              <a:t>Nasabah</a:t>
            </a:r>
            <a:r>
              <a:rPr lang="en-US" sz="1000" dirty="0" smtClean="0">
                <a:solidFill>
                  <a:srgbClr val="0070C0"/>
                </a:solidFill>
              </a:rPr>
              <a:t> </a:t>
            </a:r>
            <a:r>
              <a:rPr lang="en-US" sz="1000" dirty="0" err="1" smtClean="0">
                <a:solidFill>
                  <a:srgbClr val="0070C0"/>
                </a:solidFill>
              </a:rPr>
              <a:t>ke</a:t>
            </a:r>
            <a:r>
              <a:rPr lang="en-US" sz="1000" dirty="0" smtClean="0">
                <a:solidFill>
                  <a:srgbClr val="0070C0"/>
                </a:solidFill>
              </a:rPr>
              <a:t> KSEI (</a:t>
            </a:r>
            <a:r>
              <a:rPr lang="en-US" sz="1000" dirty="0" err="1" smtClean="0">
                <a:solidFill>
                  <a:srgbClr val="0070C0"/>
                </a:solidFill>
              </a:rPr>
              <a:t>diambil</a:t>
            </a:r>
            <a:r>
              <a:rPr lang="en-US" sz="1000" dirty="0" smtClean="0">
                <a:solidFill>
                  <a:srgbClr val="0070C0"/>
                </a:solidFill>
              </a:rPr>
              <a:t> </a:t>
            </a:r>
            <a:r>
              <a:rPr lang="en-US" sz="1000" dirty="0" err="1" smtClean="0">
                <a:solidFill>
                  <a:srgbClr val="0070C0"/>
                </a:solidFill>
              </a:rPr>
              <a:t>dari</a:t>
            </a:r>
            <a:r>
              <a:rPr lang="en-US" sz="1000" dirty="0" smtClean="0">
                <a:solidFill>
                  <a:srgbClr val="0070C0"/>
                </a:solidFill>
              </a:rPr>
              <a:t> </a:t>
            </a:r>
            <a:r>
              <a:rPr lang="en-US" sz="1000" dirty="0" err="1" smtClean="0">
                <a:solidFill>
                  <a:srgbClr val="0070C0"/>
                </a:solidFill>
              </a:rPr>
              <a:t>dokumen</a:t>
            </a:r>
            <a:r>
              <a:rPr lang="en-US" sz="1000" dirty="0" smtClean="0">
                <a:solidFill>
                  <a:srgbClr val="0070C0"/>
                </a:solidFill>
              </a:rPr>
              <a:t> BRS </a:t>
            </a:r>
            <a:r>
              <a:rPr lang="en-US" sz="1000" dirty="0" err="1" smtClean="0">
                <a:solidFill>
                  <a:srgbClr val="0070C0"/>
                </a:solidFill>
              </a:rPr>
              <a:t>Administrasi</a:t>
            </a:r>
            <a:r>
              <a:rPr lang="en-US" sz="1000" dirty="0" smtClean="0">
                <a:solidFill>
                  <a:srgbClr val="0070C0"/>
                </a:solidFill>
              </a:rPr>
              <a:t> </a:t>
            </a:r>
            <a:r>
              <a:rPr lang="en-US" sz="1000" dirty="0" err="1" smtClean="0">
                <a:solidFill>
                  <a:srgbClr val="0070C0"/>
                </a:solidFill>
              </a:rPr>
              <a:t>Pemisahan</a:t>
            </a:r>
            <a:r>
              <a:rPr lang="en-US" sz="1000" dirty="0" smtClean="0">
                <a:solidFill>
                  <a:srgbClr val="0070C0"/>
                </a:solidFill>
              </a:rPr>
              <a:t> Dana </a:t>
            </a:r>
            <a:r>
              <a:rPr lang="en-US" sz="1000" dirty="0" err="1" smtClean="0">
                <a:solidFill>
                  <a:srgbClr val="0070C0"/>
                </a:solidFill>
              </a:rPr>
              <a:t>Nasabah</a:t>
            </a:r>
            <a:r>
              <a:rPr lang="en-US" sz="1000" dirty="0" smtClean="0">
                <a:solidFill>
                  <a:srgbClr val="0070C0"/>
                </a:solidFill>
              </a:rPr>
              <a:t> </a:t>
            </a:r>
            <a:r>
              <a:rPr lang="en-US" sz="1000" dirty="0" err="1" smtClean="0">
                <a:solidFill>
                  <a:srgbClr val="0070C0"/>
                </a:solidFill>
              </a:rPr>
              <a:t>Versi</a:t>
            </a:r>
            <a:r>
              <a:rPr lang="en-US" sz="1000" dirty="0" smtClean="0">
                <a:solidFill>
                  <a:srgbClr val="0070C0"/>
                </a:solidFill>
              </a:rPr>
              <a:t> 4.0)</a:t>
            </a:r>
          </a:p>
          <a:p>
            <a:pPr algn="r"/>
            <a:endParaRPr lang="en-US" sz="1000" dirty="0" smtClean="0">
              <a:solidFill>
                <a:schemeClr val="tx1"/>
              </a:solidFill>
            </a:endParaRPr>
          </a:p>
          <a:p>
            <a:pPr algn="r"/>
            <a:r>
              <a:rPr lang="en-US" sz="1000" dirty="0" smtClean="0">
                <a:solidFill>
                  <a:schemeClr val="tx1"/>
                </a:solidFill>
              </a:rPr>
              <a:t>b.</a:t>
            </a:r>
            <a:r>
              <a:rPr lang="en-US" sz="1000" dirty="0">
                <a:solidFill>
                  <a:schemeClr val="tx1"/>
                </a:solidFill>
              </a:rPr>
              <a:t> </a:t>
            </a:r>
            <a:r>
              <a:rPr lang="en-US" sz="1000" dirty="0" smtClean="0">
                <a:solidFill>
                  <a:schemeClr val="tx1"/>
                </a:solidFill>
              </a:rPr>
              <a:t>PE (Perusahaan </a:t>
            </a:r>
            <a:r>
              <a:rPr lang="en-US" sz="1000" dirty="0" err="1" smtClean="0">
                <a:solidFill>
                  <a:schemeClr val="tx1"/>
                </a:solidFill>
              </a:rPr>
              <a:t>Efek</a:t>
            </a:r>
            <a:r>
              <a:rPr lang="en-US" sz="1000" dirty="0" smtClean="0">
                <a:solidFill>
                  <a:schemeClr val="tx1"/>
                </a:solidFill>
              </a:rPr>
              <a:t>)</a:t>
            </a:r>
          </a:p>
          <a:p>
            <a:pPr algn="r"/>
            <a:r>
              <a:rPr lang="en-US" sz="1000" dirty="0" err="1" smtClean="0">
                <a:solidFill>
                  <a:srgbClr val="0070C0"/>
                </a:solidFill>
              </a:rPr>
              <a:t>Sistem</a:t>
            </a:r>
            <a:r>
              <a:rPr lang="en-US" sz="1000" dirty="0" smtClean="0">
                <a:solidFill>
                  <a:srgbClr val="0070C0"/>
                </a:solidFill>
              </a:rPr>
              <a:t> RDN </a:t>
            </a:r>
            <a:r>
              <a:rPr lang="en-US" sz="1000" dirty="0" err="1" smtClean="0">
                <a:solidFill>
                  <a:srgbClr val="0070C0"/>
                </a:solidFill>
              </a:rPr>
              <a:t>juga</a:t>
            </a:r>
            <a:r>
              <a:rPr lang="en-US" sz="1000" dirty="0" smtClean="0">
                <a:solidFill>
                  <a:srgbClr val="0070C0"/>
                </a:solidFill>
              </a:rPr>
              <a:t> </a:t>
            </a:r>
            <a:r>
              <a:rPr lang="en-US" sz="1000" dirty="0" err="1" smtClean="0">
                <a:solidFill>
                  <a:srgbClr val="0070C0"/>
                </a:solidFill>
              </a:rPr>
              <a:t>akan</a:t>
            </a:r>
            <a:r>
              <a:rPr lang="en-US" sz="1000" dirty="0" smtClean="0">
                <a:solidFill>
                  <a:srgbClr val="0070C0"/>
                </a:solidFill>
              </a:rPr>
              <a:t> </a:t>
            </a:r>
            <a:r>
              <a:rPr lang="en-US" sz="1000" dirty="0" err="1" smtClean="0">
                <a:solidFill>
                  <a:srgbClr val="0070C0"/>
                </a:solidFill>
              </a:rPr>
              <a:t>mengirimkan</a:t>
            </a:r>
            <a:r>
              <a:rPr lang="en-US" sz="1000" dirty="0" smtClean="0">
                <a:solidFill>
                  <a:srgbClr val="0070C0"/>
                </a:solidFill>
              </a:rPr>
              <a:t> </a:t>
            </a:r>
            <a:r>
              <a:rPr lang="en-US" sz="1000" dirty="0" err="1" smtClean="0">
                <a:solidFill>
                  <a:srgbClr val="0070C0"/>
                </a:solidFill>
              </a:rPr>
              <a:t>informasi</a:t>
            </a:r>
            <a:r>
              <a:rPr lang="en-US" sz="1000" dirty="0" smtClean="0">
                <a:solidFill>
                  <a:srgbClr val="0070C0"/>
                </a:solidFill>
              </a:rPr>
              <a:t> Balance </a:t>
            </a:r>
            <a:r>
              <a:rPr lang="en-US" sz="1000" dirty="0" err="1" smtClean="0">
                <a:solidFill>
                  <a:srgbClr val="0070C0"/>
                </a:solidFill>
              </a:rPr>
              <a:t>dan</a:t>
            </a:r>
            <a:r>
              <a:rPr lang="en-US" sz="1000" dirty="0" smtClean="0">
                <a:solidFill>
                  <a:srgbClr val="0070C0"/>
                </a:solidFill>
              </a:rPr>
              <a:t> </a:t>
            </a:r>
            <a:r>
              <a:rPr lang="en-US" sz="1000" dirty="0" err="1" smtClean="0">
                <a:solidFill>
                  <a:srgbClr val="0070C0"/>
                </a:solidFill>
              </a:rPr>
              <a:t>Mutasi</a:t>
            </a:r>
            <a:r>
              <a:rPr lang="en-US" sz="1000" dirty="0" smtClean="0">
                <a:solidFill>
                  <a:srgbClr val="0070C0"/>
                </a:solidFill>
              </a:rPr>
              <a:t> </a:t>
            </a:r>
            <a:r>
              <a:rPr lang="en-US" sz="1000" dirty="0" err="1" smtClean="0">
                <a:solidFill>
                  <a:srgbClr val="0070C0"/>
                </a:solidFill>
              </a:rPr>
              <a:t>rekening</a:t>
            </a:r>
            <a:r>
              <a:rPr lang="en-US" sz="1000" dirty="0" smtClean="0">
                <a:solidFill>
                  <a:srgbClr val="0070C0"/>
                </a:solidFill>
              </a:rPr>
              <a:t> RDN </a:t>
            </a:r>
            <a:r>
              <a:rPr lang="en-US" sz="1000" dirty="0" err="1" smtClean="0">
                <a:solidFill>
                  <a:srgbClr val="0070C0"/>
                </a:solidFill>
              </a:rPr>
              <a:t>nasabah</a:t>
            </a:r>
            <a:r>
              <a:rPr lang="en-US" sz="1000" dirty="0" smtClean="0">
                <a:solidFill>
                  <a:srgbClr val="0070C0"/>
                </a:solidFill>
              </a:rPr>
              <a:t> </a:t>
            </a:r>
            <a:r>
              <a:rPr lang="en-US" sz="1000" dirty="0" err="1" smtClean="0">
                <a:solidFill>
                  <a:srgbClr val="0070C0"/>
                </a:solidFill>
              </a:rPr>
              <a:t>ke</a:t>
            </a:r>
            <a:r>
              <a:rPr lang="en-US" sz="1000" dirty="0" smtClean="0">
                <a:solidFill>
                  <a:srgbClr val="0070C0"/>
                </a:solidFill>
              </a:rPr>
              <a:t> PE. </a:t>
            </a:r>
            <a:r>
              <a:rPr lang="en-US" sz="1000" dirty="0" err="1" smtClean="0">
                <a:solidFill>
                  <a:srgbClr val="0070C0"/>
                </a:solidFill>
              </a:rPr>
              <a:t>Dimana</a:t>
            </a:r>
            <a:r>
              <a:rPr lang="en-US" sz="1000" dirty="0" smtClean="0">
                <a:solidFill>
                  <a:srgbClr val="0070C0"/>
                </a:solidFill>
              </a:rPr>
              <a:t> RDN </a:t>
            </a:r>
            <a:r>
              <a:rPr lang="en-US" sz="1000" dirty="0" err="1" smtClean="0">
                <a:solidFill>
                  <a:srgbClr val="0070C0"/>
                </a:solidFill>
              </a:rPr>
              <a:t>sistem</a:t>
            </a:r>
            <a:r>
              <a:rPr lang="en-US" sz="1000" dirty="0" smtClean="0">
                <a:solidFill>
                  <a:srgbClr val="0070C0"/>
                </a:solidFill>
              </a:rPr>
              <a:t> </a:t>
            </a:r>
            <a:r>
              <a:rPr lang="en-US" sz="1000" dirty="0" err="1" smtClean="0">
                <a:solidFill>
                  <a:srgbClr val="0070C0"/>
                </a:solidFill>
              </a:rPr>
              <a:t>akan</a:t>
            </a:r>
            <a:r>
              <a:rPr lang="en-US" sz="1000" dirty="0" smtClean="0">
                <a:solidFill>
                  <a:srgbClr val="0070C0"/>
                </a:solidFill>
              </a:rPr>
              <a:t> </a:t>
            </a:r>
            <a:r>
              <a:rPr lang="en-US" sz="1000" dirty="0" err="1" smtClean="0">
                <a:solidFill>
                  <a:srgbClr val="0070C0"/>
                </a:solidFill>
              </a:rPr>
              <a:t>mengirimkan</a:t>
            </a:r>
            <a:r>
              <a:rPr lang="en-US" sz="1000" dirty="0" smtClean="0">
                <a:solidFill>
                  <a:srgbClr val="0070C0"/>
                </a:solidFill>
              </a:rPr>
              <a:t> report Balance </a:t>
            </a:r>
            <a:r>
              <a:rPr lang="en-US" sz="1000" dirty="0" err="1" smtClean="0">
                <a:solidFill>
                  <a:srgbClr val="0070C0"/>
                </a:solidFill>
              </a:rPr>
              <a:t>dan</a:t>
            </a:r>
            <a:r>
              <a:rPr lang="en-US" sz="1000" dirty="0" smtClean="0">
                <a:solidFill>
                  <a:srgbClr val="0070C0"/>
                </a:solidFill>
              </a:rPr>
              <a:t> </a:t>
            </a:r>
            <a:r>
              <a:rPr lang="en-US" sz="1000" dirty="0" err="1" smtClean="0">
                <a:solidFill>
                  <a:srgbClr val="0070C0"/>
                </a:solidFill>
              </a:rPr>
              <a:t>Mutasi</a:t>
            </a:r>
            <a:r>
              <a:rPr lang="en-US" sz="1000" dirty="0" smtClean="0">
                <a:solidFill>
                  <a:srgbClr val="0070C0"/>
                </a:solidFill>
              </a:rPr>
              <a:t> </a:t>
            </a:r>
            <a:r>
              <a:rPr lang="en-US" sz="1000" dirty="0" err="1" smtClean="0">
                <a:solidFill>
                  <a:srgbClr val="0070C0"/>
                </a:solidFill>
              </a:rPr>
              <a:t>seluruh</a:t>
            </a:r>
            <a:r>
              <a:rPr lang="en-US" sz="1000" dirty="0" smtClean="0">
                <a:solidFill>
                  <a:srgbClr val="0070C0"/>
                </a:solidFill>
              </a:rPr>
              <a:t> </a:t>
            </a:r>
            <a:r>
              <a:rPr lang="en-US" sz="1000" dirty="0" err="1" smtClean="0">
                <a:solidFill>
                  <a:srgbClr val="0070C0"/>
                </a:solidFill>
              </a:rPr>
              <a:t>nasabah</a:t>
            </a:r>
            <a:r>
              <a:rPr lang="en-US" sz="1000" dirty="0" smtClean="0">
                <a:solidFill>
                  <a:srgbClr val="0070C0"/>
                </a:solidFill>
              </a:rPr>
              <a:t> RDN </a:t>
            </a:r>
            <a:r>
              <a:rPr lang="en-US" sz="1000" dirty="0" err="1" smtClean="0">
                <a:solidFill>
                  <a:srgbClr val="0070C0"/>
                </a:solidFill>
              </a:rPr>
              <a:t>setiap</a:t>
            </a:r>
            <a:r>
              <a:rPr lang="en-US" sz="1000" dirty="0" smtClean="0">
                <a:solidFill>
                  <a:srgbClr val="0070C0"/>
                </a:solidFill>
              </a:rPr>
              <a:t> 30 </a:t>
            </a:r>
            <a:r>
              <a:rPr lang="en-US" sz="1000" dirty="0" err="1" smtClean="0">
                <a:solidFill>
                  <a:srgbClr val="0070C0"/>
                </a:solidFill>
              </a:rPr>
              <a:t>menit</a:t>
            </a:r>
            <a:r>
              <a:rPr lang="en-US" sz="1000" dirty="0" smtClean="0">
                <a:solidFill>
                  <a:srgbClr val="0070C0"/>
                </a:solidFill>
              </a:rPr>
              <a:t> </a:t>
            </a:r>
            <a:r>
              <a:rPr lang="en-US" sz="1000" dirty="0" err="1" smtClean="0">
                <a:solidFill>
                  <a:srgbClr val="0070C0"/>
                </a:solidFill>
              </a:rPr>
              <a:t>ke</a:t>
            </a:r>
            <a:r>
              <a:rPr lang="en-US" sz="1000" dirty="0" smtClean="0">
                <a:solidFill>
                  <a:srgbClr val="0070C0"/>
                </a:solidFill>
              </a:rPr>
              <a:t> PE via SFTP </a:t>
            </a:r>
            <a:r>
              <a:rPr lang="en-US" sz="1000" dirty="0" err="1" smtClean="0">
                <a:solidFill>
                  <a:srgbClr val="0070C0"/>
                </a:solidFill>
              </a:rPr>
              <a:t>dengan</a:t>
            </a:r>
            <a:r>
              <a:rPr lang="en-US" sz="1000" dirty="0" smtClean="0">
                <a:solidFill>
                  <a:srgbClr val="0070C0"/>
                </a:solidFill>
              </a:rPr>
              <a:t> format </a:t>
            </a:r>
            <a:r>
              <a:rPr lang="en-US" sz="1000" dirty="0" err="1" smtClean="0">
                <a:solidFill>
                  <a:srgbClr val="0070C0"/>
                </a:solidFill>
              </a:rPr>
              <a:t>seperti</a:t>
            </a:r>
            <a:r>
              <a:rPr lang="en-US" sz="1000" dirty="0" smtClean="0">
                <a:solidFill>
                  <a:srgbClr val="0070C0"/>
                </a:solidFill>
              </a:rPr>
              <a:t> </a:t>
            </a:r>
            <a:r>
              <a:rPr lang="en-US" sz="1000" dirty="0" err="1" smtClean="0">
                <a:solidFill>
                  <a:srgbClr val="0070C0"/>
                </a:solidFill>
              </a:rPr>
              <a:t>pada</a:t>
            </a:r>
            <a:r>
              <a:rPr lang="en-US" sz="1000" dirty="0" smtClean="0">
                <a:solidFill>
                  <a:srgbClr val="0070C0"/>
                </a:solidFill>
              </a:rPr>
              <a:t> </a:t>
            </a:r>
            <a:r>
              <a:rPr lang="en-US" sz="1000" dirty="0" err="1" smtClean="0">
                <a:solidFill>
                  <a:srgbClr val="0070C0"/>
                </a:solidFill>
              </a:rPr>
              <a:t>bagian</a:t>
            </a:r>
            <a:r>
              <a:rPr lang="en-US" sz="1000" dirty="0" smtClean="0">
                <a:solidFill>
                  <a:srgbClr val="0070C0"/>
                </a:solidFill>
              </a:rPr>
              <a:t> Format File Report Balance &amp; </a:t>
            </a:r>
            <a:r>
              <a:rPr lang="en-US" sz="1000" dirty="0" err="1" smtClean="0">
                <a:solidFill>
                  <a:srgbClr val="0070C0"/>
                </a:solidFill>
              </a:rPr>
              <a:t>Mutasi</a:t>
            </a:r>
            <a:r>
              <a:rPr lang="en-US" sz="1000" dirty="0" smtClean="0">
                <a:solidFill>
                  <a:srgbClr val="0070C0"/>
                </a:solidFill>
              </a:rPr>
              <a:t> RDN </a:t>
            </a:r>
            <a:r>
              <a:rPr lang="en-US" sz="1000" dirty="0" err="1" smtClean="0">
                <a:solidFill>
                  <a:srgbClr val="0070C0"/>
                </a:solidFill>
              </a:rPr>
              <a:t>Nasabah</a:t>
            </a:r>
            <a:r>
              <a:rPr lang="en-US" sz="1000" dirty="0" smtClean="0">
                <a:solidFill>
                  <a:srgbClr val="0070C0"/>
                </a:solidFill>
              </a:rPr>
              <a:t> </a:t>
            </a:r>
            <a:r>
              <a:rPr lang="en-US" sz="1000" dirty="0" err="1" smtClean="0">
                <a:solidFill>
                  <a:srgbClr val="0070C0"/>
                </a:solidFill>
              </a:rPr>
              <a:t>ke</a:t>
            </a:r>
            <a:r>
              <a:rPr lang="en-US" sz="1000" dirty="0" smtClean="0">
                <a:solidFill>
                  <a:srgbClr val="0070C0"/>
                </a:solidFill>
              </a:rPr>
              <a:t> PE. RDN </a:t>
            </a:r>
            <a:r>
              <a:rPr lang="en-US" sz="1000" dirty="0" err="1" smtClean="0">
                <a:solidFill>
                  <a:srgbClr val="0070C0"/>
                </a:solidFill>
              </a:rPr>
              <a:t>akan</a:t>
            </a:r>
            <a:r>
              <a:rPr lang="en-US" sz="1000" dirty="0" smtClean="0">
                <a:solidFill>
                  <a:srgbClr val="0070C0"/>
                </a:solidFill>
              </a:rPr>
              <a:t> </a:t>
            </a:r>
            <a:r>
              <a:rPr lang="en-US" sz="1000" dirty="0" err="1" smtClean="0">
                <a:solidFill>
                  <a:srgbClr val="0070C0"/>
                </a:solidFill>
              </a:rPr>
              <a:t>mengirimkan</a:t>
            </a:r>
            <a:r>
              <a:rPr lang="en-US" sz="1000" dirty="0" smtClean="0">
                <a:solidFill>
                  <a:srgbClr val="0070C0"/>
                </a:solidFill>
              </a:rPr>
              <a:t> File </a:t>
            </a:r>
            <a:r>
              <a:rPr lang="en-US" sz="1000" dirty="0" err="1" smtClean="0">
                <a:solidFill>
                  <a:srgbClr val="0070C0"/>
                </a:solidFill>
              </a:rPr>
              <a:t>dalam</a:t>
            </a:r>
            <a:r>
              <a:rPr lang="en-US" sz="1000" dirty="0" smtClean="0">
                <a:solidFill>
                  <a:srgbClr val="0070C0"/>
                </a:solidFill>
              </a:rPr>
              <a:t> </a:t>
            </a:r>
            <a:r>
              <a:rPr lang="en-US" sz="1000" dirty="0" err="1" smtClean="0">
                <a:solidFill>
                  <a:srgbClr val="0070C0"/>
                </a:solidFill>
              </a:rPr>
              <a:t>bentuk</a:t>
            </a:r>
            <a:r>
              <a:rPr lang="en-US" sz="1000" dirty="0" smtClean="0">
                <a:solidFill>
                  <a:srgbClr val="0070C0"/>
                </a:solidFill>
              </a:rPr>
              <a:t> CSV </a:t>
            </a:r>
          </a:p>
          <a:p>
            <a:pPr algn="ctr"/>
            <a:endParaRPr lang="en-US" dirty="0">
              <a:solidFill>
                <a:schemeClr val="tx1"/>
              </a:solidFill>
            </a:endParaRPr>
          </a:p>
        </p:txBody>
      </p:sp>
    </p:spTree>
    <p:extLst>
      <p:ext uri="{BB962C8B-B14F-4D97-AF65-F5344CB8AC3E}">
        <p14:creationId xmlns:p14="http://schemas.microsoft.com/office/powerpoint/2010/main" val="187634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2" y="0"/>
            <a:ext cx="10082167" cy="719707"/>
          </a:xfrm>
        </p:spPr>
        <p:txBody>
          <a:bodyPr>
            <a:normAutofit/>
          </a:bodyPr>
          <a:lstStyle/>
          <a:p>
            <a:r>
              <a:rPr lang="en-US" sz="2400" dirty="0" smtClean="0">
                <a:latin typeface="Times New Roman" panose="02020603050405020304" pitchFamily="18" charset="0"/>
                <a:cs typeface="Times New Roman" panose="02020603050405020304" pitchFamily="18" charset="0"/>
              </a:rPr>
              <a:t>Withdraw RDN</a:t>
            </a:r>
            <a:endParaRPr lang="en-US" sz="24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539632" y="120895"/>
            <a:ext cx="7548436" cy="6457929"/>
          </a:xfrm>
          <a:prstGeom prst="rect">
            <a:avLst/>
          </a:prstGeom>
        </p:spPr>
      </p:pic>
    </p:spTree>
    <p:extLst>
      <p:ext uri="{BB962C8B-B14F-4D97-AF65-F5344CB8AC3E}">
        <p14:creationId xmlns:p14="http://schemas.microsoft.com/office/powerpoint/2010/main" val="2611495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2" y="0"/>
            <a:ext cx="10082167" cy="719707"/>
          </a:xfrm>
        </p:spPr>
        <p:txBody>
          <a:bodyPr>
            <a:normAutofit/>
          </a:bodyPr>
          <a:lstStyle/>
          <a:p>
            <a:r>
              <a:rPr lang="en-US" sz="2400" dirty="0" smtClean="0">
                <a:latin typeface="Times New Roman" panose="02020603050405020304" pitchFamily="18" charset="0"/>
                <a:cs typeface="Times New Roman" panose="02020603050405020304" pitchFamily="18" charset="0"/>
              </a:rPr>
              <a:t>Tax &amp; Interest RDN</a:t>
            </a:r>
            <a:endParaRPr lang="en-US" sz="24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cstate="print"/>
          <a:srcRect/>
          <a:stretch>
            <a:fillRect/>
          </a:stretch>
        </p:blipFill>
        <p:spPr bwMode="auto">
          <a:xfrm>
            <a:off x="5567236" y="655453"/>
            <a:ext cx="6257924" cy="5000625"/>
          </a:xfrm>
          <a:prstGeom prst="rect">
            <a:avLst/>
          </a:prstGeom>
          <a:noFill/>
          <a:ln w="9525">
            <a:noFill/>
            <a:miter lim="800000"/>
            <a:headEnd/>
            <a:tailEnd/>
          </a:ln>
        </p:spPr>
      </p:pic>
      <p:sp>
        <p:nvSpPr>
          <p:cNvPr id="3" name="Rounded Rectangle 2"/>
          <p:cNvSpPr/>
          <p:nvPr/>
        </p:nvSpPr>
        <p:spPr>
          <a:xfrm>
            <a:off x="585832" y="946769"/>
            <a:ext cx="4612460" cy="2006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200" dirty="0" err="1" smtClean="0">
                <a:solidFill>
                  <a:schemeClr val="tx1"/>
                </a:solidFill>
              </a:rPr>
              <a:t>Setiap</a:t>
            </a:r>
            <a:r>
              <a:rPr lang="en-US" sz="1200" dirty="0" smtClean="0">
                <a:solidFill>
                  <a:schemeClr val="tx1"/>
                </a:solidFill>
              </a:rPr>
              <a:t> </a:t>
            </a:r>
            <a:r>
              <a:rPr lang="en-US" sz="1200" dirty="0">
                <a:solidFill>
                  <a:schemeClr val="tx1"/>
                </a:solidFill>
              </a:rPr>
              <a:t>1 </a:t>
            </a:r>
            <a:r>
              <a:rPr lang="en-US" sz="1200" dirty="0" err="1">
                <a:solidFill>
                  <a:schemeClr val="tx1"/>
                </a:solidFill>
              </a:rPr>
              <a:t>bulan</a:t>
            </a:r>
            <a:r>
              <a:rPr lang="en-US" sz="1200" dirty="0">
                <a:solidFill>
                  <a:schemeClr val="tx1"/>
                </a:solidFill>
              </a:rPr>
              <a:t> systematic </a:t>
            </a:r>
            <a:r>
              <a:rPr lang="en-US" sz="1200" dirty="0" err="1">
                <a:solidFill>
                  <a:schemeClr val="tx1"/>
                </a:solidFill>
              </a:rPr>
              <a:t>akan</a:t>
            </a:r>
            <a:r>
              <a:rPr lang="en-US" sz="1200" dirty="0">
                <a:solidFill>
                  <a:schemeClr val="tx1"/>
                </a:solidFill>
              </a:rPr>
              <a:t> </a:t>
            </a:r>
            <a:r>
              <a:rPr lang="en-US" sz="1200" dirty="0" err="1">
                <a:solidFill>
                  <a:schemeClr val="tx1"/>
                </a:solidFill>
              </a:rPr>
              <a:t>mengenerate</a:t>
            </a:r>
            <a:r>
              <a:rPr lang="en-US" sz="1200" dirty="0">
                <a:solidFill>
                  <a:schemeClr val="tx1"/>
                </a:solidFill>
              </a:rPr>
              <a:t> file Tax &amp; Interest yang </a:t>
            </a:r>
            <a:r>
              <a:rPr lang="en-US" sz="1200" dirty="0" err="1">
                <a:solidFill>
                  <a:schemeClr val="tx1"/>
                </a:solidFill>
              </a:rPr>
              <a:t>kemudian</a:t>
            </a:r>
            <a:r>
              <a:rPr lang="en-US" sz="1200" dirty="0">
                <a:solidFill>
                  <a:schemeClr val="tx1"/>
                </a:solidFill>
              </a:rPr>
              <a:t> </a:t>
            </a:r>
            <a:r>
              <a:rPr lang="en-US" sz="1200" dirty="0" err="1">
                <a:solidFill>
                  <a:schemeClr val="tx1"/>
                </a:solidFill>
              </a:rPr>
              <a:t>akan</a:t>
            </a:r>
            <a:r>
              <a:rPr lang="en-US" sz="1200" dirty="0">
                <a:solidFill>
                  <a:schemeClr val="tx1"/>
                </a:solidFill>
              </a:rPr>
              <a:t> </a:t>
            </a:r>
            <a:r>
              <a:rPr lang="en-US" sz="1200" dirty="0" err="1">
                <a:solidFill>
                  <a:schemeClr val="tx1"/>
                </a:solidFill>
              </a:rPr>
              <a:t>dikirimkan</a:t>
            </a:r>
            <a:r>
              <a:rPr lang="en-US" sz="1200" dirty="0">
                <a:solidFill>
                  <a:schemeClr val="tx1"/>
                </a:solidFill>
              </a:rPr>
              <a:t> </a:t>
            </a:r>
            <a:r>
              <a:rPr lang="en-US" sz="1200" dirty="0" err="1">
                <a:solidFill>
                  <a:schemeClr val="tx1"/>
                </a:solidFill>
              </a:rPr>
              <a:t>ke</a:t>
            </a:r>
            <a:r>
              <a:rPr lang="en-US" sz="1200" dirty="0">
                <a:solidFill>
                  <a:schemeClr val="tx1"/>
                </a:solidFill>
              </a:rPr>
              <a:t> RDN </a:t>
            </a:r>
            <a:r>
              <a:rPr lang="en-US" sz="1200" dirty="0" smtClean="0">
                <a:solidFill>
                  <a:schemeClr val="tx1"/>
                </a:solidFill>
              </a:rPr>
              <a:t>system</a:t>
            </a:r>
          </a:p>
          <a:p>
            <a:pPr marL="228600" indent="-228600">
              <a:buAutoNum type="arabicPeriod"/>
            </a:pPr>
            <a:endParaRPr lang="en-US" sz="1200" dirty="0">
              <a:solidFill>
                <a:schemeClr val="tx1"/>
              </a:solidFill>
            </a:endParaRPr>
          </a:p>
          <a:p>
            <a:r>
              <a:rPr lang="en-US" sz="1200" dirty="0" smtClean="0">
                <a:solidFill>
                  <a:schemeClr val="tx1"/>
                </a:solidFill>
              </a:rPr>
              <a:t>2. File </a:t>
            </a:r>
            <a:r>
              <a:rPr lang="en-US" sz="1200" dirty="0" err="1">
                <a:solidFill>
                  <a:schemeClr val="tx1"/>
                </a:solidFill>
              </a:rPr>
              <a:t>tersebut</a:t>
            </a:r>
            <a:r>
              <a:rPr lang="en-US" sz="1200" dirty="0">
                <a:solidFill>
                  <a:schemeClr val="tx1"/>
                </a:solidFill>
              </a:rPr>
              <a:t> </a:t>
            </a:r>
            <a:r>
              <a:rPr lang="en-US" sz="1200" dirty="0" err="1">
                <a:solidFill>
                  <a:schemeClr val="tx1"/>
                </a:solidFill>
              </a:rPr>
              <a:t>akan</a:t>
            </a:r>
            <a:r>
              <a:rPr lang="en-US" sz="1200" dirty="0">
                <a:solidFill>
                  <a:schemeClr val="tx1"/>
                </a:solidFill>
              </a:rPr>
              <a:t> </a:t>
            </a:r>
            <a:r>
              <a:rPr lang="en-US" sz="1200" dirty="0" err="1">
                <a:solidFill>
                  <a:schemeClr val="tx1"/>
                </a:solidFill>
              </a:rPr>
              <a:t>dibaca</a:t>
            </a:r>
            <a:r>
              <a:rPr lang="en-US" sz="1200" dirty="0">
                <a:solidFill>
                  <a:schemeClr val="tx1"/>
                </a:solidFill>
              </a:rPr>
              <a:t> di  </a:t>
            </a:r>
            <a:r>
              <a:rPr lang="en-US" sz="1200" dirty="0" err="1">
                <a:solidFill>
                  <a:schemeClr val="tx1"/>
                </a:solidFill>
              </a:rPr>
              <a:t>ke</a:t>
            </a:r>
            <a:r>
              <a:rPr lang="en-US" sz="1200" dirty="0">
                <a:solidFill>
                  <a:schemeClr val="tx1"/>
                </a:solidFill>
              </a:rPr>
              <a:t> </a:t>
            </a:r>
            <a:r>
              <a:rPr lang="en-US" sz="1200" dirty="0" err="1">
                <a:solidFill>
                  <a:schemeClr val="tx1"/>
                </a:solidFill>
              </a:rPr>
              <a:t>kelompokkan</a:t>
            </a:r>
            <a:r>
              <a:rPr lang="en-US" sz="1200" dirty="0">
                <a:solidFill>
                  <a:schemeClr val="tx1"/>
                </a:solidFill>
              </a:rPr>
              <a:t> </a:t>
            </a:r>
            <a:r>
              <a:rPr lang="en-US" sz="1200" dirty="0" err="1">
                <a:solidFill>
                  <a:schemeClr val="tx1"/>
                </a:solidFill>
              </a:rPr>
              <a:t>berdasarkan</a:t>
            </a:r>
            <a:r>
              <a:rPr lang="en-US" sz="1200" dirty="0">
                <a:solidFill>
                  <a:schemeClr val="tx1"/>
                </a:solidFill>
              </a:rPr>
              <a:t> PE </a:t>
            </a:r>
            <a:r>
              <a:rPr lang="en-US" sz="1200" dirty="0" smtClean="0">
                <a:solidFill>
                  <a:schemeClr val="tx1"/>
                </a:solidFill>
              </a:rPr>
              <a:t>ID</a:t>
            </a:r>
          </a:p>
          <a:p>
            <a:endParaRPr lang="en-US" sz="1200" dirty="0">
              <a:solidFill>
                <a:schemeClr val="tx1"/>
              </a:solidFill>
            </a:endParaRPr>
          </a:p>
          <a:p>
            <a:r>
              <a:rPr lang="en-US" sz="1200" dirty="0" smtClean="0">
                <a:solidFill>
                  <a:schemeClr val="tx1"/>
                </a:solidFill>
              </a:rPr>
              <a:t>3. </a:t>
            </a:r>
            <a:r>
              <a:rPr lang="en-US" sz="1200" dirty="0" err="1" smtClean="0">
                <a:solidFill>
                  <a:schemeClr val="tx1"/>
                </a:solidFill>
              </a:rPr>
              <a:t>Sistem</a:t>
            </a:r>
            <a:r>
              <a:rPr lang="en-US" sz="1200" dirty="0" smtClean="0">
                <a:solidFill>
                  <a:schemeClr val="tx1"/>
                </a:solidFill>
              </a:rPr>
              <a:t> </a:t>
            </a:r>
            <a:r>
              <a:rPr lang="en-US" sz="1200" dirty="0">
                <a:solidFill>
                  <a:schemeClr val="tx1"/>
                </a:solidFill>
              </a:rPr>
              <a:t>RDN </a:t>
            </a:r>
            <a:r>
              <a:rPr lang="en-US" sz="1200" dirty="0" err="1">
                <a:solidFill>
                  <a:schemeClr val="tx1"/>
                </a:solidFill>
              </a:rPr>
              <a:t>akan</a:t>
            </a:r>
            <a:r>
              <a:rPr lang="en-US" sz="1200" dirty="0">
                <a:solidFill>
                  <a:schemeClr val="tx1"/>
                </a:solidFill>
              </a:rPr>
              <a:t> </a:t>
            </a:r>
            <a:r>
              <a:rPr lang="en-US" sz="1200" dirty="0" err="1">
                <a:solidFill>
                  <a:schemeClr val="tx1"/>
                </a:solidFill>
              </a:rPr>
              <a:t>mengirimkan</a:t>
            </a:r>
            <a:r>
              <a:rPr lang="en-US" sz="1200" dirty="0">
                <a:solidFill>
                  <a:schemeClr val="tx1"/>
                </a:solidFill>
              </a:rPr>
              <a:t> file Balance </a:t>
            </a:r>
            <a:r>
              <a:rPr lang="en-US" sz="1200" dirty="0" err="1">
                <a:solidFill>
                  <a:schemeClr val="tx1"/>
                </a:solidFill>
              </a:rPr>
              <a:t>mutasi</a:t>
            </a:r>
            <a:r>
              <a:rPr lang="en-US" sz="1200" dirty="0">
                <a:solidFill>
                  <a:schemeClr val="tx1"/>
                </a:solidFill>
              </a:rPr>
              <a:t> </a:t>
            </a:r>
            <a:r>
              <a:rPr lang="en-US" sz="1200" dirty="0" err="1">
                <a:solidFill>
                  <a:schemeClr val="tx1"/>
                </a:solidFill>
              </a:rPr>
              <a:t>transaksi</a:t>
            </a:r>
            <a:r>
              <a:rPr lang="en-US" sz="1200" dirty="0">
                <a:solidFill>
                  <a:schemeClr val="tx1"/>
                </a:solidFill>
              </a:rPr>
              <a:t> 1 </a:t>
            </a:r>
            <a:r>
              <a:rPr lang="en-US" sz="1200" dirty="0" err="1">
                <a:solidFill>
                  <a:schemeClr val="tx1"/>
                </a:solidFill>
              </a:rPr>
              <a:t>bulan</a:t>
            </a:r>
            <a:r>
              <a:rPr lang="en-US" sz="1200" dirty="0">
                <a:solidFill>
                  <a:schemeClr val="tx1"/>
                </a:solidFill>
              </a:rPr>
              <a:t> </a:t>
            </a:r>
            <a:r>
              <a:rPr lang="en-US" sz="1200" dirty="0" err="1">
                <a:solidFill>
                  <a:schemeClr val="tx1"/>
                </a:solidFill>
              </a:rPr>
              <a:t>terakhir</a:t>
            </a:r>
            <a:r>
              <a:rPr lang="en-US" sz="1200" dirty="0">
                <a:solidFill>
                  <a:schemeClr val="tx1"/>
                </a:solidFill>
              </a:rPr>
              <a:t> </a:t>
            </a:r>
            <a:r>
              <a:rPr lang="en-US" sz="1200" dirty="0" err="1">
                <a:solidFill>
                  <a:schemeClr val="tx1"/>
                </a:solidFill>
              </a:rPr>
              <a:t>tersebut</a:t>
            </a:r>
            <a:r>
              <a:rPr lang="en-US" sz="1200" dirty="0">
                <a:solidFill>
                  <a:schemeClr val="tx1"/>
                </a:solidFill>
              </a:rPr>
              <a:t> </a:t>
            </a:r>
            <a:r>
              <a:rPr lang="en-US" sz="1200" dirty="0" err="1">
                <a:solidFill>
                  <a:schemeClr val="tx1"/>
                </a:solidFill>
              </a:rPr>
              <a:t>ke</a:t>
            </a:r>
            <a:r>
              <a:rPr lang="en-US" sz="1200" dirty="0">
                <a:solidFill>
                  <a:schemeClr val="tx1"/>
                </a:solidFill>
              </a:rPr>
              <a:t> PE </a:t>
            </a:r>
            <a:r>
              <a:rPr lang="en-US" sz="1200" dirty="0" err="1">
                <a:solidFill>
                  <a:schemeClr val="tx1"/>
                </a:solidFill>
              </a:rPr>
              <a:t>sesuai</a:t>
            </a:r>
            <a:r>
              <a:rPr lang="en-US" sz="1200" dirty="0">
                <a:solidFill>
                  <a:schemeClr val="tx1"/>
                </a:solidFill>
              </a:rPr>
              <a:t> format yang </a:t>
            </a:r>
            <a:r>
              <a:rPr lang="en-US" sz="1200" dirty="0" err="1">
                <a:solidFill>
                  <a:schemeClr val="tx1"/>
                </a:solidFill>
              </a:rPr>
              <a:t>ditentukan</a:t>
            </a:r>
            <a:r>
              <a:rPr lang="en-US" sz="1200" dirty="0">
                <a:solidFill>
                  <a:schemeClr val="tx1"/>
                </a:solidFill>
              </a:rPr>
              <a:t> (</a:t>
            </a:r>
            <a:r>
              <a:rPr lang="en-US" sz="1200" dirty="0" err="1">
                <a:solidFill>
                  <a:schemeClr val="tx1"/>
                </a:solidFill>
              </a:rPr>
              <a:t>lihat</a:t>
            </a:r>
            <a:r>
              <a:rPr lang="en-US" sz="1200" dirty="0">
                <a:solidFill>
                  <a:schemeClr val="tx1"/>
                </a:solidFill>
              </a:rPr>
              <a:t> Format File Tax &amp; Interest)</a:t>
            </a:r>
          </a:p>
          <a:p>
            <a:pPr algn="ctr"/>
            <a:endParaRPr lang="en-US" dirty="0"/>
          </a:p>
        </p:txBody>
      </p:sp>
    </p:spTree>
    <p:extLst>
      <p:ext uri="{BB962C8B-B14F-4D97-AF65-F5344CB8AC3E}">
        <p14:creationId xmlns:p14="http://schemas.microsoft.com/office/powerpoint/2010/main" val="2891319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3" y="0"/>
            <a:ext cx="10082167" cy="719707"/>
          </a:xfrm>
        </p:spPr>
        <p:txBody>
          <a:bodyPr>
            <a:normAutofit/>
          </a:bodyPr>
          <a:lstStyle/>
          <a:p>
            <a:r>
              <a:rPr lang="en-US" sz="2400" dirty="0" smtClean="0">
                <a:latin typeface="Times New Roman" panose="02020603050405020304" pitchFamily="18" charset="0"/>
                <a:cs typeface="Times New Roman" panose="02020603050405020304" pitchFamily="18" charset="0"/>
              </a:rPr>
              <a:t>Data </a:t>
            </a:r>
            <a:r>
              <a:rPr lang="en-US" sz="2400" dirty="0" err="1" smtClean="0">
                <a:latin typeface="Times New Roman" panose="02020603050405020304" pitchFamily="18" charset="0"/>
                <a:cs typeface="Times New Roman" panose="02020603050405020304" pitchFamily="18" charset="0"/>
              </a:rPr>
              <a:t>Statik</a:t>
            </a:r>
            <a:r>
              <a:rPr lang="en-US" sz="2400" dirty="0" smtClean="0">
                <a:latin typeface="Times New Roman" panose="02020603050405020304" pitchFamily="18" charset="0"/>
                <a:cs typeface="Times New Roman" panose="02020603050405020304" pitchFamily="18" charset="0"/>
              </a:rPr>
              <a:t> RDN</a:t>
            </a:r>
            <a:endParaRPr lang="en-US" sz="24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bwMode="auto">
          <a:xfrm>
            <a:off x="6157869" y="442673"/>
            <a:ext cx="5769791" cy="4566296"/>
          </a:xfrm>
          <a:prstGeom prst="rect">
            <a:avLst/>
          </a:prstGeom>
          <a:noFill/>
          <a:ln w="9525">
            <a:noFill/>
            <a:miter lim="800000"/>
            <a:headEnd/>
            <a:tailEnd/>
          </a:ln>
        </p:spPr>
      </p:pic>
    </p:spTree>
    <p:extLst>
      <p:ext uri="{BB962C8B-B14F-4D97-AF65-F5344CB8AC3E}">
        <p14:creationId xmlns:p14="http://schemas.microsoft.com/office/powerpoint/2010/main" val="1294060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3" y="0"/>
            <a:ext cx="10082167" cy="719707"/>
          </a:xfrm>
        </p:spPr>
        <p:txBody>
          <a:bodyPr>
            <a:normAutofit/>
          </a:bodyPr>
          <a:lstStyle/>
          <a:p>
            <a:r>
              <a:rPr lang="en-US" sz="2400" dirty="0" smtClean="0">
                <a:latin typeface="Times New Roman" panose="02020603050405020304" pitchFamily="18" charset="0"/>
                <a:cs typeface="Times New Roman" panose="02020603050405020304" pitchFamily="18" charset="0"/>
              </a:rPr>
              <a:t>Cara </a:t>
            </a:r>
            <a:r>
              <a:rPr lang="en-US" sz="2400" dirty="0" err="1" smtClean="0">
                <a:latin typeface="Times New Roman" panose="02020603050405020304" pitchFamily="18" charset="0"/>
                <a:cs typeface="Times New Roman" panose="02020603050405020304" pitchFamily="18" charset="0"/>
              </a:rPr>
              <a:t>Akses</a:t>
            </a:r>
            <a:r>
              <a:rPr lang="en-US" sz="2400" dirty="0" smtClean="0">
                <a:latin typeface="Times New Roman" panose="02020603050405020304" pitchFamily="18" charset="0"/>
                <a:cs typeface="Times New Roman" panose="02020603050405020304" pitchFamily="18" charset="0"/>
              </a:rPr>
              <a:t> Server UAT/Development</a:t>
            </a:r>
            <a:endParaRPr lang="en-US" sz="2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585833" y="805512"/>
            <a:ext cx="10688524" cy="4622522"/>
          </a:xfrm>
        </p:spPr>
        <p:txBody>
          <a:bodyPr>
            <a:normAutofit/>
          </a:bodyPr>
          <a:lstStyle/>
          <a:p>
            <a:r>
              <a:rPr lang="en-US" sz="1200" dirty="0">
                <a:latin typeface="Times New Roman" panose="02020603050405020304" pitchFamily="18" charset="0"/>
                <a:cs typeface="Times New Roman" panose="02020603050405020304" pitchFamily="18" charset="0"/>
              </a:rPr>
              <a:t>Server </a:t>
            </a:r>
            <a:r>
              <a:rPr lang="en-US" sz="1200" dirty="0" smtClean="0">
                <a:latin typeface="Times New Roman" panose="02020603050405020304" pitchFamily="18" charset="0"/>
                <a:cs typeface="Times New Roman" panose="02020603050405020304" pitchFamily="18" charset="0"/>
              </a:rPr>
              <a:t>App</a:t>
            </a:r>
            <a:endParaRPr lang="en-US" sz="1200" dirty="0">
              <a:latin typeface="Times New Roman" panose="02020603050405020304" pitchFamily="18" charset="0"/>
              <a:cs typeface="Times New Roman" panose="02020603050405020304" pitchFamily="18" charset="0"/>
            </a:endParaRPr>
          </a:p>
          <a:p>
            <a:r>
              <a:rPr lang="en-US" sz="1200" dirty="0" smtClean="0">
                <a:latin typeface="Times New Roman" panose="02020603050405020304" pitchFamily="18" charset="0"/>
                <a:cs typeface="Times New Roman" panose="02020603050405020304" pitchFamily="18" charset="0"/>
              </a:rPr>
              <a:t>DEVAPPRDN01 10.230.71.42  root/P@Ssw0rd</a:t>
            </a:r>
            <a:endParaRPr lang="en-US" sz="1200" dirty="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r>
              <a:rPr lang="en-US" sz="1200" dirty="0" smtClean="0">
                <a:latin typeface="Times New Roman" panose="02020603050405020304" pitchFamily="18" charset="0"/>
                <a:cs typeface="Times New Roman" panose="02020603050405020304" pitchFamily="18" charset="0"/>
              </a:rPr>
              <a:t>Database</a:t>
            </a:r>
            <a:br>
              <a:rPr lang="en-US" sz="1200" dirty="0" smtClean="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10.230.71.41</a:t>
            </a:r>
            <a:br>
              <a:rPr lang="en-US" sz="1200" dirty="0" smtClean="0">
                <a:latin typeface="Times New Roman" panose="02020603050405020304" pitchFamily="18" charset="0"/>
                <a:cs typeface="Times New Roman" panose="02020603050405020304" pitchFamily="18" charset="0"/>
              </a:rPr>
            </a:br>
            <a:r>
              <a:rPr lang="en-US" sz="1200" dirty="0" err="1" smtClean="0">
                <a:latin typeface="Times New Roman" panose="02020603050405020304" pitchFamily="18" charset="0"/>
                <a:cs typeface="Times New Roman" panose="02020603050405020304" pitchFamily="18" charset="0"/>
              </a:rPr>
              <a:t>username:rdnuser</a:t>
            </a:r>
            <a:r>
              <a:rPr lang="en-US" sz="1200" dirty="0" smtClean="0">
                <a:latin typeface="Times New Roman" panose="02020603050405020304" pitchFamily="18" charset="0"/>
                <a:cs typeface="Times New Roman" panose="02020603050405020304" pitchFamily="18" charset="0"/>
              </a:rPr>
              <a:t/>
            </a:r>
            <a:br>
              <a:rPr lang="en-US" sz="1200" dirty="0" smtClean="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password:P@ssw0rd</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URL Web BO : </a:t>
            </a:r>
            <a:r>
              <a:rPr lang="en-US" sz="1200" dirty="0">
                <a:latin typeface="Times New Roman" panose="02020603050405020304" pitchFamily="18" charset="0"/>
                <a:cs typeface="Times New Roman" panose="02020603050405020304" pitchFamily="18" charset="0"/>
                <a:hlinkClick r:id="rId2"/>
              </a:rPr>
              <a:t>http://10.230.71.42:8080</a:t>
            </a:r>
            <a:r>
              <a:rPr lang="en-US" sz="1200" dirty="0" smtClean="0">
                <a:latin typeface="Times New Roman" panose="02020603050405020304" pitchFamily="18" charset="0"/>
                <a:cs typeface="Times New Roman" panose="02020603050405020304" pitchFamily="18" charset="0"/>
                <a:hlinkClick r:id="rId2"/>
              </a:rPr>
              <a:t>/</a:t>
            </a:r>
            <a:endParaRPr lang="en-US" sz="1200" dirty="0" smtClean="0">
              <a:latin typeface="Times New Roman" panose="02020603050405020304" pitchFamily="18" charset="0"/>
              <a:cs typeface="Times New Roman" panose="02020603050405020304" pitchFamily="18" charset="0"/>
            </a:endParaRPr>
          </a:p>
          <a:p>
            <a:r>
              <a:rPr lang="en-US" sz="1200" dirty="0" smtClean="0">
                <a:latin typeface="Times New Roman" panose="02020603050405020304" pitchFamily="18" charset="0"/>
                <a:cs typeface="Times New Roman" panose="02020603050405020304" pitchFamily="18" charset="0"/>
              </a:rPr>
              <a:t>URL Prod : </a:t>
            </a:r>
            <a:r>
              <a:rPr lang="en-US" sz="1200" dirty="0" err="1" smtClean="0">
                <a:latin typeface="Times New Roman" panose="02020603050405020304" pitchFamily="18" charset="0"/>
                <a:cs typeface="Times New Roman" panose="02020603050405020304" pitchFamily="18" charset="0"/>
              </a:rPr>
              <a:t>ditambah</a:t>
            </a:r>
            <a:endParaRPr lang="en-US" sz="1200" dirty="0" smtClean="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
        <p:nvSpPr>
          <p:cNvPr id="4" name="Rounded Rectangle 3"/>
          <p:cNvSpPr/>
          <p:nvPr/>
        </p:nvSpPr>
        <p:spPr>
          <a:xfrm>
            <a:off x="8650387" y="283222"/>
            <a:ext cx="3393259" cy="61543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API</a:t>
            </a:r>
          </a:p>
          <a:p>
            <a:pPr algn="ctr"/>
            <a:endParaRPr lang="en-US" sz="1400" dirty="0" smtClean="0">
              <a:solidFill>
                <a:schemeClr val="tx1"/>
              </a:solidFill>
            </a:endParaRPr>
          </a:p>
          <a:p>
            <a:pPr marL="285750" indent="-285750" algn="ctr">
              <a:buFontTx/>
              <a:buChar char="-"/>
            </a:pPr>
            <a:r>
              <a:rPr lang="en-US" sz="1400" dirty="0" err="1" smtClean="0">
                <a:solidFill>
                  <a:schemeClr val="tx1"/>
                </a:solidFill>
              </a:rPr>
              <a:t>ms-actcreation-accvalidation</a:t>
            </a:r>
            <a:endParaRPr lang="en-US" sz="1400" dirty="0" smtClean="0">
              <a:solidFill>
                <a:schemeClr val="tx1"/>
              </a:solidFill>
            </a:endParaRPr>
          </a:p>
          <a:p>
            <a:pPr marL="285750" indent="-285750" algn="ctr">
              <a:buFontTx/>
              <a:buChar char="-"/>
            </a:pPr>
            <a:r>
              <a:rPr lang="en-US" sz="1400" dirty="0" err="1" smtClean="0">
                <a:solidFill>
                  <a:schemeClr val="tx1"/>
                </a:solidFill>
              </a:rPr>
              <a:t>ms</a:t>
            </a:r>
            <a:r>
              <a:rPr lang="en-US" sz="1400" dirty="0" smtClean="0">
                <a:solidFill>
                  <a:schemeClr val="tx1"/>
                </a:solidFill>
              </a:rPr>
              <a:t>-</a:t>
            </a:r>
            <a:r>
              <a:rPr lang="en-US" sz="1400" dirty="0" err="1" smtClean="0">
                <a:solidFill>
                  <a:schemeClr val="tx1"/>
                </a:solidFill>
              </a:rPr>
              <a:t>actcreation</a:t>
            </a:r>
            <a:r>
              <a:rPr lang="en-US" sz="1400" dirty="0" smtClean="0">
                <a:solidFill>
                  <a:schemeClr val="tx1"/>
                </a:solidFill>
              </a:rPr>
              <a:t>-batch-maintenance</a:t>
            </a:r>
          </a:p>
          <a:p>
            <a:pPr marL="285750" indent="-285750" algn="ctr">
              <a:buFontTx/>
              <a:buChar char="-"/>
            </a:pPr>
            <a:r>
              <a:rPr lang="en-US" sz="1400" dirty="0" err="1" smtClean="0">
                <a:solidFill>
                  <a:schemeClr val="tx1"/>
                </a:solidFill>
              </a:rPr>
              <a:t>ms-actcreation-config</a:t>
            </a:r>
            <a:endParaRPr lang="en-US" sz="1400" dirty="0" smtClean="0">
              <a:solidFill>
                <a:schemeClr val="tx1"/>
              </a:solidFill>
            </a:endParaRPr>
          </a:p>
          <a:p>
            <a:pPr marL="285750" indent="-285750" algn="ctr">
              <a:buFontTx/>
              <a:buChar char="-"/>
            </a:pPr>
            <a:r>
              <a:rPr lang="en-US" sz="1400" dirty="0" err="1" smtClean="0">
                <a:solidFill>
                  <a:schemeClr val="tx1"/>
                </a:solidFill>
              </a:rPr>
              <a:t>ms</a:t>
            </a:r>
            <a:r>
              <a:rPr lang="en-US" sz="1400" dirty="0" smtClean="0">
                <a:solidFill>
                  <a:schemeClr val="tx1"/>
                </a:solidFill>
              </a:rPr>
              <a:t>-</a:t>
            </a:r>
            <a:r>
              <a:rPr lang="en-US" sz="1400" dirty="0" err="1" smtClean="0">
                <a:solidFill>
                  <a:schemeClr val="tx1"/>
                </a:solidFill>
              </a:rPr>
              <a:t>actcreation</a:t>
            </a:r>
            <a:r>
              <a:rPr lang="en-US" sz="1400" dirty="0" smtClean="0">
                <a:solidFill>
                  <a:schemeClr val="tx1"/>
                </a:solidFill>
              </a:rPr>
              <a:t>-document</a:t>
            </a:r>
          </a:p>
          <a:p>
            <a:pPr marL="285750" indent="-285750" algn="ctr">
              <a:buFontTx/>
              <a:buChar char="-"/>
            </a:pPr>
            <a:r>
              <a:rPr lang="en-US" sz="1400" dirty="0" err="1" smtClean="0">
                <a:solidFill>
                  <a:schemeClr val="tx1"/>
                </a:solidFill>
              </a:rPr>
              <a:t>ms</a:t>
            </a:r>
            <a:r>
              <a:rPr lang="en-US" sz="1400" dirty="0" smtClean="0">
                <a:solidFill>
                  <a:schemeClr val="tx1"/>
                </a:solidFill>
              </a:rPr>
              <a:t>-</a:t>
            </a:r>
            <a:r>
              <a:rPr lang="en-US" sz="1400" dirty="0" err="1" smtClean="0">
                <a:solidFill>
                  <a:schemeClr val="tx1"/>
                </a:solidFill>
              </a:rPr>
              <a:t>actcreation</a:t>
            </a:r>
            <a:r>
              <a:rPr lang="en-US" sz="1400" dirty="0" smtClean="0">
                <a:solidFill>
                  <a:schemeClr val="tx1"/>
                </a:solidFill>
              </a:rPr>
              <a:t>-engine</a:t>
            </a:r>
          </a:p>
          <a:p>
            <a:pPr marL="285750" indent="-285750" algn="ctr">
              <a:buFontTx/>
              <a:buChar char="-"/>
            </a:pPr>
            <a:r>
              <a:rPr lang="en-US" sz="1400" dirty="0" err="1" smtClean="0">
                <a:solidFill>
                  <a:schemeClr val="tx1"/>
                </a:solidFill>
              </a:rPr>
              <a:t>ms</a:t>
            </a:r>
            <a:r>
              <a:rPr lang="en-US" sz="1400" dirty="0" smtClean="0">
                <a:solidFill>
                  <a:schemeClr val="tx1"/>
                </a:solidFill>
              </a:rPr>
              <a:t>-</a:t>
            </a:r>
            <a:r>
              <a:rPr lang="en-US" sz="1400" dirty="0" err="1" smtClean="0">
                <a:solidFill>
                  <a:schemeClr val="tx1"/>
                </a:solidFill>
              </a:rPr>
              <a:t>actcreation</a:t>
            </a:r>
            <a:r>
              <a:rPr lang="en-US" sz="1400" dirty="0" smtClean="0">
                <a:solidFill>
                  <a:schemeClr val="tx1"/>
                </a:solidFill>
              </a:rPr>
              <a:t>-parameter</a:t>
            </a:r>
          </a:p>
          <a:p>
            <a:pPr marL="285750" indent="-285750" algn="ctr">
              <a:buFontTx/>
              <a:buChar char="-"/>
            </a:pPr>
            <a:r>
              <a:rPr lang="en-US" sz="1400" dirty="0" err="1" smtClean="0">
                <a:solidFill>
                  <a:schemeClr val="tx1"/>
                </a:solidFill>
              </a:rPr>
              <a:t>ms</a:t>
            </a:r>
            <a:r>
              <a:rPr lang="en-US" sz="1400" dirty="0" smtClean="0">
                <a:solidFill>
                  <a:schemeClr val="tx1"/>
                </a:solidFill>
              </a:rPr>
              <a:t>-</a:t>
            </a:r>
            <a:r>
              <a:rPr lang="en-US" sz="1400" dirty="0" err="1" smtClean="0">
                <a:solidFill>
                  <a:schemeClr val="tx1"/>
                </a:solidFill>
              </a:rPr>
              <a:t>actcreation</a:t>
            </a:r>
            <a:r>
              <a:rPr lang="en-US" sz="1400" dirty="0" smtClean="0">
                <a:solidFill>
                  <a:schemeClr val="tx1"/>
                </a:solidFill>
              </a:rPr>
              <a:t>-registration</a:t>
            </a:r>
          </a:p>
          <a:p>
            <a:pPr marL="285750" indent="-285750" algn="ctr">
              <a:buFontTx/>
              <a:buChar char="-"/>
            </a:pPr>
            <a:r>
              <a:rPr lang="en-US" sz="1400" dirty="0" err="1" smtClean="0">
                <a:solidFill>
                  <a:schemeClr val="tx1"/>
                </a:solidFill>
              </a:rPr>
              <a:t>ms</a:t>
            </a:r>
            <a:r>
              <a:rPr lang="en-US" sz="1400" dirty="0" smtClean="0">
                <a:solidFill>
                  <a:schemeClr val="tx1"/>
                </a:solidFill>
              </a:rPr>
              <a:t>-common-</a:t>
            </a:r>
            <a:r>
              <a:rPr lang="en-US" sz="1400" dirty="0" err="1" smtClean="0">
                <a:solidFill>
                  <a:schemeClr val="tx1"/>
                </a:solidFill>
              </a:rPr>
              <a:t>emailqueue</a:t>
            </a:r>
            <a:endParaRPr lang="en-US" sz="1400" dirty="0" smtClean="0">
              <a:solidFill>
                <a:schemeClr val="tx1"/>
              </a:solidFill>
            </a:endParaRPr>
          </a:p>
          <a:p>
            <a:pPr marL="285750" indent="-285750" algn="ctr">
              <a:buFontTx/>
              <a:buChar char="-"/>
            </a:pPr>
            <a:r>
              <a:rPr lang="en-US" sz="1400" dirty="0" err="1" smtClean="0">
                <a:solidFill>
                  <a:schemeClr val="tx1"/>
                </a:solidFill>
              </a:rPr>
              <a:t>ms</a:t>
            </a:r>
            <a:r>
              <a:rPr lang="en-US" sz="1400" dirty="0" smtClean="0">
                <a:solidFill>
                  <a:schemeClr val="tx1"/>
                </a:solidFill>
              </a:rPr>
              <a:t>-common-scheduler-email</a:t>
            </a:r>
          </a:p>
          <a:p>
            <a:pPr marL="285750" indent="-285750" algn="ctr">
              <a:buFontTx/>
              <a:buChar char="-"/>
            </a:pPr>
            <a:r>
              <a:rPr lang="en-US" sz="1400" dirty="0" err="1" smtClean="0">
                <a:solidFill>
                  <a:schemeClr val="tx1"/>
                </a:solidFill>
              </a:rPr>
              <a:t>ms</a:t>
            </a:r>
            <a:r>
              <a:rPr lang="en-US" sz="1400" dirty="0" smtClean="0">
                <a:solidFill>
                  <a:schemeClr val="tx1"/>
                </a:solidFill>
              </a:rPr>
              <a:t>-external-batch-maintenance</a:t>
            </a:r>
          </a:p>
          <a:p>
            <a:pPr marL="285750" indent="-285750" algn="ctr">
              <a:buFontTx/>
              <a:buChar char="-"/>
            </a:pPr>
            <a:r>
              <a:rPr lang="en-US" sz="1400" dirty="0" err="1" smtClean="0">
                <a:solidFill>
                  <a:schemeClr val="tx1"/>
                </a:solidFill>
              </a:rPr>
              <a:t>ms</a:t>
            </a:r>
            <a:r>
              <a:rPr lang="en-US" sz="1400" dirty="0" smtClean="0">
                <a:solidFill>
                  <a:schemeClr val="tx1"/>
                </a:solidFill>
              </a:rPr>
              <a:t>-external-</a:t>
            </a:r>
            <a:r>
              <a:rPr lang="en-US" sz="1400" dirty="0" err="1" smtClean="0">
                <a:solidFill>
                  <a:schemeClr val="tx1"/>
                </a:solidFill>
              </a:rPr>
              <a:t>ksei</a:t>
            </a:r>
            <a:endParaRPr lang="en-US" sz="1400" dirty="0" smtClean="0">
              <a:solidFill>
                <a:schemeClr val="tx1"/>
              </a:solidFill>
            </a:endParaRPr>
          </a:p>
          <a:p>
            <a:pPr marL="285750" indent="-285750" algn="ctr">
              <a:buFontTx/>
              <a:buChar char="-"/>
            </a:pPr>
            <a:r>
              <a:rPr lang="en-US" sz="1400" dirty="0" err="1" smtClean="0">
                <a:solidFill>
                  <a:schemeClr val="tx1"/>
                </a:solidFill>
              </a:rPr>
              <a:t>ms</a:t>
            </a:r>
            <a:r>
              <a:rPr lang="en-US" sz="1400" dirty="0" smtClean="0">
                <a:solidFill>
                  <a:schemeClr val="tx1"/>
                </a:solidFill>
              </a:rPr>
              <a:t>-external-</a:t>
            </a:r>
            <a:r>
              <a:rPr lang="en-US" sz="1400" dirty="0" err="1" smtClean="0">
                <a:solidFill>
                  <a:schemeClr val="tx1"/>
                </a:solidFill>
              </a:rPr>
              <a:t>mke</a:t>
            </a:r>
            <a:endParaRPr lang="en-US" sz="1400" dirty="0" smtClean="0">
              <a:solidFill>
                <a:schemeClr val="tx1"/>
              </a:solidFill>
            </a:endParaRPr>
          </a:p>
          <a:p>
            <a:pPr marL="285750" indent="-285750" algn="ctr">
              <a:buFontTx/>
              <a:buChar char="-"/>
            </a:pPr>
            <a:r>
              <a:rPr lang="en-US" sz="1400" dirty="0" err="1" smtClean="0">
                <a:solidFill>
                  <a:schemeClr val="tx1"/>
                </a:solidFill>
              </a:rPr>
              <a:t>Msidmanagement</a:t>
            </a:r>
            <a:endParaRPr lang="en-US" sz="1400" dirty="0" smtClean="0">
              <a:solidFill>
                <a:schemeClr val="tx1"/>
              </a:solidFill>
            </a:endParaRPr>
          </a:p>
          <a:p>
            <a:pPr marL="285750" indent="-285750" algn="ctr">
              <a:buFontTx/>
              <a:buChar char="-"/>
            </a:pPr>
            <a:r>
              <a:rPr lang="en-US" sz="1400" dirty="0" err="1" smtClean="0">
                <a:solidFill>
                  <a:schemeClr val="tx1"/>
                </a:solidFill>
              </a:rPr>
              <a:t>Msorgmanagement</a:t>
            </a:r>
            <a:endParaRPr lang="en-US" sz="1400" dirty="0" smtClean="0">
              <a:solidFill>
                <a:schemeClr val="tx1"/>
              </a:solidFill>
            </a:endParaRPr>
          </a:p>
          <a:p>
            <a:pPr marL="285750" indent="-285750" algn="ctr">
              <a:buFontTx/>
              <a:buChar char="-"/>
            </a:pPr>
            <a:r>
              <a:rPr lang="en-US" sz="1400" dirty="0" err="1" smtClean="0">
                <a:solidFill>
                  <a:schemeClr val="tx1"/>
                </a:solidFill>
              </a:rPr>
              <a:t>MSRDNEngineBatch</a:t>
            </a:r>
            <a:endParaRPr lang="en-US" sz="1400" dirty="0" smtClean="0">
              <a:solidFill>
                <a:schemeClr val="tx1"/>
              </a:solidFill>
            </a:endParaRPr>
          </a:p>
          <a:p>
            <a:pPr marL="285750" indent="-285750" algn="ctr">
              <a:buFontTx/>
              <a:buChar char="-"/>
            </a:pPr>
            <a:r>
              <a:rPr lang="en-US" sz="1400" dirty="0" err="1" smtClean="0">
                <a:solidFill>
                  <a:schemeClr val="tx1"/>
                </a:solidFill>
              </a:rPr>
              <a:t>MSRDNEngineMutasiSaldoCore</a:t>
            </a:r>
            <a:endParaRPr lang="en-US" sz="1400" dirty="0" smtClean="0">
              <a:solidFill>
                <a:schemeClr val="tx1"/>
              </a:solidFill>
            </a:endParaRPr>
          </a:p>
          <a:p>
            <a:pPr marL="285750" indent="-285750" algn="ctr">
              <a:buFontTx/>
              <a:buChar char="-"/>
            </a:pPr>
            <a:r>
              <a:rPr lang="en-US" sz="1400" dirty="0" err="1" smtClean="0">
                <a:solidFill>
                  <a:schemeClr val="tx1"/>
                </a:solidFill>
              </a:rPr>
              <a:t>MSRDNEngineMutasiSaldoKSEI</a:t>
            </a:r>
            <a:endParaRPr lang="en-US" sz="1400" dirty="0" smtClean="0">
              <a:solidFill>
                <a:schemeClr val="tx1"/>
              </a:solidFill>
            </a:endParaRPr>
          </a:p>
          <a:p>
            <a:pPr marL="285750" indent="-285750" algn="ctr">
              <a:buFontTx/>
              <a:buChar char="-"/>
            </a:pPr>
            <a:r>
              <a:rPr lang="en-US" sz="1400" dirty="0" err="1" smtClean="0">
                <a:solidFill>
                  <a:schemeClr val="tx1"/>
                </a:solidFill>
              </a:rPr>
              <a:t>MSRDNEngineMutasiSaldoMKE</a:t>
            </a:r>
            <a:endParaRPr lang="en-US" sz="1400" dirty="0" smtClean="0">
              <a:solidFill>
                <a:schemeClr val="tx1"/>
              </a:solidFill>
            </a:endParaRPr>
          </a:p>
          <a:p>
            <a:pPr marL="285750" indent="-285750" algn="ctr">
              <a:buFontTx/>
              <a:buChar char="-"/>
            </a:pPr>
            <a:r>
              <a:rPr lang="en-US" sz="1400" dirty="0" err="1" smtClean="0">
                <a:solidFill>
                  <a:schemeClr val="tx1"/>
                </a:solidFill>
              </a:rPr>
              <a:t>MSRDNEngineNotif</a:t>
            </a:r>
            <a:endParaRPr lang="en-US" sz="1400" dirty="0" smtClean="0">
              <a:solidFill>
                <a:schemeClr val="tx1"/>
              </a:solidFill>
            </a:endParaRPr>
          </a:p>
          <a:p>
            <a:pPr marL="285750" indent="-285750" algn="ctr">
              <a:buFontTx/>
              <a:buChar char="-"/>
            </a:pPr>
            <a:r>
              <a:rPr lang="en-US" sz="1400" dirty="0" err="1" smtClean="0">
                <a:solidFill>
                  <a:schemeClr val="tx1"/>
                </a:solidFill>
              </a:rPr>
              <a:t>MSRDNEngineStaticData</a:t>
            </a:r>
            <a:endParaRPr lang="en-US" sz="1400" dirty="0" smtClean="0">
              <a:solidFill>
                <a:schemeClr val="tx1"/>
              </a:solidFill>
            </a:endParaRPr>
          </a:p>
          <a:p>
            <a:pPr marL="285750" indent="-285750" algn="ctr">
              <a:buFontTx/>
              <a:buChar char="-"/>
            </a:pPr>
            <a:r>
              <a:rPr lang="en-US" sz="1400" dirty="0" err="1" smtClean="0">
                <a:solidFill>
                  <a:schemeClr val="tx1"/>
                </a:solidFill>
              </a:rPr>
              <a:t>MSRDNEngineTaxInterest</a:t>
            </a:r>
            <a:endParaRPr lang="en-US" sz="1400" dirty="0" smtClean="0">
              <a:solidFill>
                <a:schemeClr val="tx1"/>
              </a:solidFill>
            </a:endParaRPr>
          </a:p>
          <a:p>
            <a:pPr marL="285750" indent="-285750" algn="ctr">
              <a:buFontTx/>
              <a:buChar char="-"/>
            </a:pPr>
            <a:r>
              <a:rPr lang="en-US" sz="1400" dirty="0" err="1" smtClean="0">
                <a:solidFill>
                  <a:schemeClr val="tx1"/>
                </a:solidFill>
              </a:rPr>
              <a:t>MSRDNHousekeeping</a:t>
            </a:r>
            <a:endParaRPr lang="en-US" sz="1400" dirty="0" smtClean="0">
              <a:solidFill>
                <a:schemeClr val="tx1"/>
              </a:solidFill>
            </a:endParaRPr>
          </a:p>
          <a:p>
            <a:pPr marL="285750" indent="-285750" algn="ctr">
              <a:buFontTx/>
              <a:buChar char="-"/>
            </a:pPr>
            <a:r>
              <a:rPr lang="en-US" sz="1400" dirty="0" err="1">
                <a:solidFill>
                  <a:schemeClr val="tx1"/>
                </a:solidFill>
              </a:rPr>
              <a:t>MSRDNMonitoringServices</a:t>
            </a:r>
            <a:endParaRPr lang="en-US" sz="1400" dirty="0">
              <a:solidFill>
                <a:schemeClr val="tx1"/>
              </a:solidFill>
            </a:endParaRPr>
          </a:p>
        </p:txBody>
      </p:sp>
      <p:sp>
        <p:nvSpPr>
          <p:cNvPr id="5" name="Oval 4"/>
          <p:cNvSpPr/>
          <p:nvPr/>
        </p:nvSpPr>
        <p:spPr>
          <a:xfrm>
            <a:off x="4846585" y="1241997"/>
            <a:ext cx="3034513" cy="2476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ACCT INQUIRY (testing Sandbox)</a:t>
            </a:r>
          </a:p>
          <a:p>
            <a:pPr algn="ctr"/>
            <a:r>
              <a:rPr lang="en-US" sz="1400" dirty="0">
                <a:solidFill>
                  <a:srgbClr val="00B0F0"/>
                </a:solidFill>
              </a:rPr>
              <a:t>https://app.getpostman.com/run-collection/993ccf78aad136fb702f?action=collection%2Fimport</a:t>
            </a:r>
          </a:p>
          <a:p>
            <a:pPr algn="ctr"/>
            <a:endParaRPr lang="en-US" dirty="0"/>
          </a:p>
        </p:txBody>
      </p:sp>
      <p:sp>
        <p:nvSpPr>
          <p:cNvPr id="6" name="Oval 5"/>
          <p:cNvSpPr/>
          <p:nvPr/>
        </p:nvSpPr>
        <p:spPr>
          <a:xfrm>
            <a:off x="5044839" y="3846394"/>
            <a:ext cx="2638003" cy="2403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RDN </a:t>
            </a:r>
          </a:p>
          <a:p>
            <a:pPr algn="ctr"/>
            <a:r>
              <a:rPr lang="en-US" sz="1400" dirty="0">
                <a:solidFill>
                  <a:srgbClr val="00B0F0"/>
                </a:solidFill>
              </a:rPr>
              <a:t>https://app.getpostman.com/run-collection/99fda1425000213f869c?action=collection%2Fimport</a:t>
            </a:r>
          </a:p>
        </p:txBody>
      </p:sp>
      <p:sp>
        <p:nvSpPr>
          <p:cNvPr id="7" name="Rounded Rectangle 6"/>
          <p:cNvSpPr/>
          <p:nvPr/>
        </p:nvSpPr>
        <p:spPr>
          <a:xfrm>
            <a:off x="5314956" y="593711"/>
            <a:ext cx="2097768" cy="508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Postman.</a:t>
            </a:r>
            <a:endParaRPr lang="en-US" dirty="0"/>
          </a:p>
        </p:txBody>
      </p:sp>
    </p:spTree>
    <p:extLst>
      <p:ext uri="{BB962C8B-B14F-4D97-AF65-F5344CB8AC3E}">
        <p14:creationId xmlns:p14="http://schemas.microsoft.com/office/powerpoint/2010/main" val="501728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2" y="199054"/>
            <a:ext cx="10082167" cy="719707"/>
          </a:xfrm>
        </p:spPr>
        <p:txBody>
          <a:bodyPr/>
          <a:lstStyle/>
          <a:p>
            <a:r>
              <a:rPr lang="en-US" dirty="0" err="1"/>
              <a:t>Deskripsi</a:t>
            </a:r>
            <a:r>
              <a:rPr lang="en-US" dirty="0"/>
              <a:t> API</a:t>
            </a:r>
          </a:p>
        </p:txBody>
      </p:sp>
      <p:sp>
        <p:nvSpPr>
          <p:cNvPr id="3" name="Subtitle 2"/>
          <p:cNvSpPr>
            <a:spLocks noGrp="1"/>
          </p:cNvSpPr>
          <p:nvPr>
            <p:ph type="subTitle" idx="1"/>
          </p:nvPr>
        </p:nvSpPr>
        <p:spPr>
          <a:xfrm>
            <a:off x="2762589" y="1129623"/>
            <a:ext cx="10082167" cy="578279"/>
          </a:xfrm>
        </p:spPr>
        <p:txBody>
          <a:bodyPr>
            <a:noAutofit/>
          </a:bodyPr>
          <a:lstStyle/>
          <a:p>
            <a:r>
              <a:rPr lang="en-US" sz="1100" dirty="0" smtClean="0"/>
              <a:t>1. ACCOUNT </a:t>
            </a:r>
            <a:r>
              <a:rPr lang="en-US" sz="1100" dirty="0"/>
              <a:t>CREATION PARAMETER INQUIRY</a:t>
            </a:r>
          </a:p>
          <a:p>
            <a:r>
              <a:rPr lang="en-US" sz="1100" dirty="0" smtClean="0"/>
              <a:t>	Di </a:t>
            </a:r>
            <a:r>
              <a:rPr lang="en-US" sz="1100" dirty="0" err="1"/>
              <a:t>gunakan</a:t>
            </a:r>
            <a:r>
              <a:rPr lang="en-US" sz="1100" dirty="0"/>
              <a:t> </a:t>
            </a:r>
            <a:r>
              <a:rPr lang="en-US" sz="1100" dirty="0" err="1"/>
              <a:t>untuk</a:t>
            </a:r>
            <a:r>
              <a:rPr lang="en-US" sz="1100" dirty="0"/>
              <a:t> </a:t>
            </a:r>
            <a:r>
              <a:rPr lang="en-US" sz="1100" dirty="0" err="1"/>
              <a:t>Mke</a:t>
            </a:r>
            <a:r>
              <a:rPr lang="en-US" sz="1100" dirty="0"/>
              <a:t> drop down list di mobile </a:t>
            </a:r>
            <a:r>
              <a:rPr lang="en-US" sz="1100" dirty="0" smtClean="0"/>
              <a:t>app</a:t>
            </a:r>
            <a:endParaRPr lang="en-US" sz="1100" dirty="0"/>
          </a:p>
          <a:p>
            <a:r>
              <a:rPr lang="en-US" sz="1100" dirty="0" smtClean="0"/>
              <a:t>2. ACCOUNT </a:t>
            </a:r>
            <a:r>
              <a:rPr lang="en-US" sz="1100" dirty="0"/>
              <a:t>VALIDATION</a:t>
            </a:r>
          </a:p>
          <a:p>
            <a:r>
              <a:rPr lang="en-US" sz="1100" dirty="0" smtClean="0"/>
              <a:t>	Di </a:t>
            </a:r>
            <a:r>
              <a:rPr lang="en-US" sz="1100" dirty="0" err="1"/>
              <a:t>gunakan</a:t>
            </a:r>
            <a:r>
              <a:rPr lang="en-US" sz="1100" dirty="0"/>
              <a:t> </a:t>
            </a:r>
            <a:r>
              <a:rPr lang="en-US" sz="1100" dirty="0" err="1"/>
              <a:t>jika</a:t>
            </a:r>
            <a:r>
              <a:rPr lang="en-US" sz="1100" dirty="0"/>
              <a:t> </a:t>
            </a:r>
            <a:r>
              <a:rPr lang="en-US" sz="1100" dirty="0" err="1"/>
              <a:t>nasabahnya</a:t>
            </a:r>
            <a:r>
              <a:rPr lang="en-US" sz="1100" dirty="0"/>
              <a:t> existing </a:t>
            </a:r>
            <a:r>
              <a:rPr lang="en-US" sz="1100" dirty="0" err="1" smtClean="0"/>
              <a:t>maybank</a:t>
            </a:r>
            <a:endParaRPr lang="en-US" sz="1100" dirty="0"/>
          </a:p>
          <a:p>
            <a:r>
              <a:rPr lang="en-US" sz="1100" dirty="0" smtClean="0"/>
              <a:t>3. ACCOUNT </a:t>
            </a:r>
            <a:r>
              <a:rPr lang="en-US" sz="1100" dirty="0"/>
              <a:t>CREATION REGISTRATION</a:t>
            </a:r>
          </a:p>
          <a:p>
            <a:r>
              <a:rPr lang="en-US" sz="1100" dirty="0" smtClean="0"/>
              <a:t>	Di </a:t>
            </a:r>
            <a:r>
              <a:rPr lang="en-US" sz="1100" dirty="0" err="1"/>
              <a:t>gunakan</a:t>
            </a:r>
            <a:r>
              <a:rPr lang="en-US" sz="1100" dirty="0"/>
              <a:t> </a:t>
            </a:r>
            <a:r>
              <a:rPr lang="en-US" sz="1100" dirty="0" err="1"/>
              <a:t>untuk</a:t>
            </a:r>
            <a:r>
              <a:rPr lang="en-US" sz="1100" dirty="0"/>
              <a:t> </a:t>
            </a:r>
            <a:r>
              <a:rPr lang="en-US" sz="1100" dirty="0" err="1"/>
              <a:t>melakukan</a:t>
            </a:r>
            <a:r>
              <a:rPr lang="en-US" sz="1100" dirty="0"/>
              <a:t> create account </a:t>
            </a:r>
            <a:r>
              <a:rPr lang="en-US" sz="1100" dirty="0" err="1"/>
              <a:t>nasabah</a:t>
            </a:r>
            <a:r>
              <a:rPr lang="en-US" sz="1100" dirty="0"/>
              <a:t> </a:t>
            </a:r>
          </a:p>
          <a:p>
            <a:r>
              <a:rPr lang="en-US" sz="1100" dirty="0" smtClean="0"/>
              <a:t>4. ACCOUNT </a:t>
            </a:r>
            <a:r>
              <a:rPr lang="en-US" sz="1100" dirty="0"/>
              <a:t>CREATION DOCUMENT SUBMISSION</a:t>
            </a:r>
          </a:p>
          <a:p>
            <a:r>
              <a:rPr lang="en-US" sz="1100" dirty="0" smtClean="0"/>
              <a:t>	Di  </a:t>
            </a:r>
            <a:r>
              <a:rPr lang="en-US" sz="1100" dirty="0" err="1"/>
              <a:t>gunakan</a:t>
            </a:r>
            <a:r>
              <a:rPr lang="en-US" sz="1100" dirty="0"/>
              <a:t> </a:t>
            </a:r>
            <a:r>
              <a:rPr lang="en-US" sz="1100" dirty="0" err="1"/>
              <a:t>untuk</a:t>
            </a:r>
            <a:r>
              <a:rPr lang="en-US" sz="1100" dirty="0"/>
              <a:t> </a:t>
            </a:r>
            <a:r>
              <a:rPr lang="en-US" sz="1100" dirty="0" err="1"/>
              <a:t>melakukan</a:t>
            </a:r>
            <a:r>
              <a:rPr lang="en-US" sz="1100" dirty="0"/>
              <a:t> upload document yang </a:t>
            </a:r>
            <a:r>
              <a:rPr lang="en-US" sz="1100" dirty="0" err="1"/>
              <a:t>nantinya</a:t>
            </a:r>
            <a:r>
              <a:rPr lang="en-US" sz="1100" dirty="0"/>
              <a:t> </a:t>
            </a:r>
            <a:r>
              <a:rPr lang="en-US" sz="1100" dirty="0" err="1"/>
              <a:t>akan</a:t>
            </a:r>
            <a:r>
              <a:rPr lang="en-US" sz="1100" dirty="0"/>
              <a:t> di </a:t>
            </a:r>
            <a:r>
              <a:rPr lang="en-US" sz="1100" dirty="0" err="1"/>
              <a:t>simpan</a:t>
            </a:r>
            <a:r>
              <a:rPr lang="en-US" sz="1100" dirty="0"/>
              <a:t> di </a:t>
            </a:r>
            <a:r>
              <a:rPr lang="en-US" sz="1100" dirty="0" err="1" smtClean="0"/>
              <a:t>ecm</a:t>
            </a:r>
            <a:endParaRPr lang="en-US" sz="1100" dirty="0"/>
          </a:p>
          <a:p>
            <a:r>
              <a:rPr lang="en-US" sz="1100" dirty="0" smtClean="0"/>
              <a:t>5. ACCOUNT </a:t>
            </a:r>
            <a:r>
              <a:rPr lang="en-US" sz="1100" dirty="0"/>
              <a:t>CREATION REGISTRATION INQUIRY</a:t>
            </a:r>
          </a:p>
          <a:p>
            <a:r>
              <a:rPr lang="en-US" sz="1100" dirty="0" smtClean="0"/>
              <a:t>	</a:t>
            </a:r>
            <a:r>
              <a:rPr lang="en-US" sz="1100" dirty="0" err="1" smtClean="0"/>
              <a:t>Jika</a:t>
            </a:r>
            <a:r>
              <a:rPr lang="en-US" sz="1100" dirty="0" smtClean="0"/>
              <a:t> </a:t>
            </a:r>
            <a:r>
              <a:rPr lang="en-US" sz="1100" dirty="0" err="1"/>
              <a:t>dari</a:t>
            </a:r>
            <a:r>
              <a:rPr lang="en-US" sz="1100" dirty="0"/>
              <a:t> call back </a:t>
            </a:r>
            <a:r>
              <a:rPr lang="en-US" sz="1100" dirty="0" err="1"/>
              <a:t>gagal</a:t>
            </a:r>
            <a:r>
              <a:rPr lang="en-US" sz="1100" dirty="0"/>
              <a:t> 3x </a:t>
            </a:r>
            <a:r>
              <a:rPr lang="en-US" sz="1100" dirty="0" err="1"/>
              <a:t>maka</a:t>
            </a:r>
            <a:r>
              <a:rPr lang="en-US" sz="1100" dirty="0"/>
              <a:t> </a:t>
            </a:r>
            <a:r>
              <a:rPr lang="en-US" sz="1100" dirty="0" err="1"/>
              <a:t>akan</a:t>
            </a:r>
            <a:r>
              <a:rPr lang="en-US" sz="1100" dirty="0"/>
              <a:t> </a:t>
            </a:r>
            <a:r>
              <a:rPr lang="en-US" sz="1100" dirty="0" err="1"/>
              <a:t>dari</a:t>
            </a:r>
            <a:r>
              <a:rPr lang="en-US" sz="1100" dirty="0"/>
              <a:t> </a:t>
            </a:r>
            <a:r>
              <a:rPr lang="en-US" sz="1100" dirty="0" err="1"/>
              <a:t>Mke</a:t>
            </a:r>
            <a:r>
              <a:rPr lang="en-US" sz="1100" dirty="0"/>
              <a:t> yang </a:t>
            </a:r>
            <a:r>
              <a:rPr lang="en-US" sz="1100" dirty="0" err="1"/>
              <a:t>akan</a:t>
            </a:r>
            <a:r>
              <a:rPr lang="en-US" sz="1100" dirty="0"/>
              <a:t> call </a:t>
            </a:r>
            <a:r>
              <a:rPr lang="en-US" sz="1100" dirty="0" err="1"/>
              <a:t>api</a:t>
            </a:r>
            <a:r>
              <a:rPr lang="en-US" sz="1100" dirty="0"/>
              <a:t> </a:t>
            </a:r>
            <a:r>
              <a:rPr lang="en-US" sz="1100" dirty="0" err="1"/>
              <a:t>untuk</a:t>
            </a:r>
            <a:r>
              <a:rPr lang="en-US" sz="1100" dirty="0"/>
              <a:t> inquiry status account </a:t>
            </a:r>
            <a:r>
              <a:rPr lang="en-US" sz="1100" dirty="0" err="1"/>
              <a:t>creationnya</a:t>
            </a:r>
            <a:r>
              <a:rPr lang="en-US" sz="1100" dirty="0"/>
              <a:t> </a:t>
            </a:r>
          </a:p>
          <a:p>
            <a:r>
              <a:rPr lang="en-US" sz="1100" dirty="0" smtClean="0"/>
              <a:t>6. ACCOUNT </a:t>
            </a:r>
            <a:r>
              <a:rPr lang="en-US" sz="1100" dirty="0"/>
              <a:t>CREATION CALLBACK</a:t>
            </a:r>
          </a:p>
          <a:p>
            <a:r>
              <a:rPr lang="en-US" sz="1100" dirty="0" smtClean="0"/>
              <a:t>	</a:t>
            </a:r>
            <a:r>
              <a:rPr lang="en-US" sz="1100" dirty="0" err="1" smtClean="0"/>
              <a:t>Jika</a:t>
            </a:r>
            <a:r>
              <a:rPr lang="en-US" sz="1100" dirty="0" smtClean="0"/>
              <a:t> </a:t>
            </a:r>
            <a:r>
              <a:rPr lang="en-US" sz="1100" dirty="0" err="1"/>
              <a:t>dari</a:t>
            </a:r>
            <a:r>
              <a:rPr lang="en-US" sz="1100" dirty="0"/>
              <a:t> process </a:t>
            </a:r>
            <a:r>
              <a:rPr lang="en-US" sz="1100" dirty="0" err="1"/>
              <a:t>registrasinya</a:t>
            </a:r>
            <a:r>
              <a:rPr lang="en-US" sz="1100" dirty="0"/>
              <a:t> </a:t>
            </a:r>
          </a:p>
        </p:txBody>
      </p:sp>
    </p:spTree>
    <p:extLst>
      <p:ext uri="{BB962C8B-B14F-4D97-AF65-F5344CB8AC3E}">
        <p14:creationId xmlns:p14="http://schemas.microsoft.com/office/powerpoint/2010/main" val="4185802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3" y="255697"/>
            <a:ext cx="1510004" cy="719707"/>
          </a:xfrm>
        </p:spPr>
        <p:txBody>
          <a:bodyPr/>
          <a:lstStyle/>
          <a:p>
            <a:r>
              <a:rPr lang="en-US" dirty="0" smtClean="0"/>
              <a:t>Demo:</a:t>
            </a:r>
            <a:endParaRPr lang="en-US" dirty="0"/>
          </a:p>
        </p:txBody>
      </p:sp>
      <p:sp>
        <p:nvSpPr>
          <p:cNvPr id="3" name="Subtitle 2"/>
          <p:cNvSpPr>
            <a:spLocks noGrp="1"/>
          </p:cNvSpPr>
          <p:nvPr>
            <p:ph type="subTitle" idx="1"/>
          </p:nvPr>
        </p:nvSpPr>
        <p:spPr>
          <a:xfrm>
            <a:off x="585833" y="1348109"/>
            <a:ext cx="10082167" cy="578279"/>
          </a:xfrm>
        </p:spPr>
        <p:txBody>
          <a:bodyPr/>
          <a:lstStyle/>
          <a:p>
            <a:r>
              <a:rPr lang="en-US" dirty="0" smtClean="0"/>
              <a:t>Login di Dev/local.</a:t>
            </a:r>
            <a:endParaRPr lang="en-US" dirty="0"/>
          </a:p>
        </p:txBody>
      </p:sp>
    </p:spTree>
    <p:extLst>
      <p:ext uri="{BB962C8B-B14F-4D97-AF65-F5344CB8AC3E}">
        <p14:creationId xmlns:p14="http://schemas.microsoft.com/office/powerpoint/2010/main" val="664787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3" y="254385"/>
            <a:ext cx="10082167" cy="719707"/>
          </a:xfrm>
        </p:spPr>
        <p:txBody>
          <a:bodyPr>
            <a:normAutofit/>
          </a:bodyPr>
          <a:lstStyle/>
          <a:p>
            <a:r>
              <a:rPr lang="en-US" sz="2400" b="1" dirty="0" err="1" smtClean="0">
                <a:latin typeface="Times New Roman" panose="02020603050405020304" pitchFamily="18" charset="0"/>
                <a:cs typeface="Times New Roman" panose="02020603050405020304" pitchFamily="18" charset="0"/>
              </a:rPr>
              <a:t>Latar</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Bekang</a:t>
            </a:r>
            <a:r>
              <a:rPr lang="en-US" sz="2400" b="1" dirty="0" smtClean="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585833" y="974092"/>
            <a:ext cx="10551724" cy="1208935"/>
          </a:xfrm>
        </p:spPr>
        <p:txBody>
          <a:bodyPr>
            <a:normAutofit/>
          </a:bodyPr>
          <a:lstStyle/>
          <a:p>
            <a:pPr algn="just"/>
            <a:r>
              <a:rPr lang="en-US" dirty="0" err="1">
                <a:latin typeface="Times New Roman" panose="02020603050405020304" pitchFamily="18" charset="0"/>
                <a:cs typeface="Times New Roman" panose="02020603050405020304" pitchFamily="18" charset="0"/>
              </a:rPr>
              <a:t>Terdapat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kebutuhan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untuk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memfasilitasi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nasabah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perusahaan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efek</a:t>
            </a:r>
            <a:r>
              <a:rPr lang="en-US" dirty="0">
                <a:latin typeface="Times New Roman" panose="02020603050405020304" pitchFamily="18" charset="0"/>
                <a:cs typeface="Times New Roman" panose="02020603050405020304" pitchFamily="18" charset="0"/>
              </a:rPr>
              <a:t> (PE) yang </a:t>
            </a:r>
            <a:r>
              <a:rPr lang="en-US" dirty="0" err="1">
                <a:latin typeface="Times New Roman" panose="02020603050405020304" pitchFamily="18" charset="0"/>
                <a:cs typeface="Times New Roman" panose="02020603050405020304" pitchFamily="18" charset="0"/>
              </a:rPr>
              <a:t>ingin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melakukan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pembukaan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rekening</a:t>
            </a:r>
            <a:r>
              <a:rPr lang="en-US" dirty="0">
                <a:latin typeface="Times New Roman" panose="02020603050405020304" pitchFamily="18" charset="0"/>
                <a:cs typeface="Times New Roman" panose="02020603050405020304" pitchFamily="18" charset="0"/>
              </a:rPr>
              <a:t> RDN di Maybank, </a:t>
            </a:r>
            <a:r>
              <a:rPr lang="en-US" dirty="0" err="1">
                <a:latin typeface="Times New Roman" panose="02020603050405020304" pitchFamily="18" charset="0"/>
                <a:cs typeface="Times New Roman" panose="02020603050405020304" pitchFamily="18" charset="0"/>
              </a:rPr>
              <a:t>serta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keinginan</a:t>
            </a:r>
            <a:r>
              <a:rPr lang="en-US" dirty="0">
                <a:latin typeface="Times New Roman" panose="02020603050405020304" pitchFamily="18" charset="0"/>
                <a:cs typeface="Times New Roman" panose="02020603050405020304" pitchFamily="18" charset="0"/>
              </a:rPr>
              <a:t> Maybank </a:t>
            </a:r>
            <a:r>
              <a:rPr lang="en-US" dirty="0" err="1">
                <a:latin typeface="Times New Roman" panose="02020603050405020304" pitchFamily="18" charset="0"/>
                <a:cs typeface="Times New Roman" panose="02020603050405020304" pitchFamily="18" charset="0"/>
              </a:rPr>
              <a:t>untuk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menjadi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salah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satu</a:t>
            </a:r>
            <a:r>
              <a:rPr lang="en-US" dirty="0">
                <a:latin typeface="Times New Roman" panose="02020603050405020304" pitchFamily="18" charset="0"/>
                <a:cs typeface="Times New Roman" panose="02020603050405020304" pitchFamily="18" charset="0"/>
              </a:rPr>
              <a:t> Bank yang </a:t>
            </a:r>
            <a:r>
              <a:rPr lang="en-US" dirty="0" err="1">
                <a:latin typeface="Times New Roman" panose="02020603050405020304" pitchFamily="18" charset="0"/>
                <a:cs typeface="Times New Roman" panose="02020603050405020304" pitchFamily="18" charset="0"/>
              </a:rPr>
              <a:t>ikut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serta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dalam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menyediakan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fasilitas</a:t>
            </a:r>
            <a:r>
              <a:rPr lang="en-US" dirty="0">
                <a:latin typeface="Times New Roman" panose="02020603050405020304" pitchFamily="18" charset="0"/>
                <a:cs typeface="Times New Roman" panose="02020603050405020304" pitchFamily="18" charset="0"/>
              </a:rPr>
              <a:t> RDN </a:t>
            </a:r>
            <a:r>
              <a:rPr lang="en-US" dirty="0" err="1">
                <a:latin typeface="Times New Roman" panose="02020603050405020304" pitchFamily="18" charset="0"/>
                <a:cs typeface="Times New Roman" panose="02020603050405020304" pitchFamily="18" charset="0"/>
              </a:rPr>
              <a:t>lainnya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Nasabah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Perusahan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Efek</a:t>
            </a:r>
            <a:r>
              <a:rPr lang="en-US" dirty="0">
                <a:latin typeface="Times New Roman" panose="02020603050405020304" pitchFamily="18" charset="0"/>
                <a:cs typeface="Times New Roman" panose="02020603050405020304" pitchFamily="18" charset="0"/>
              </a:rPr>
              <a:t> (PE) </a:t>
            </a:r>
            <a:r>
              <a:rPr lang="en-US" dirty="0" err="1">
                <a:latin typeface="Times New Roman" panose="02020603050405020304" pitchFamily="18" charset="0"/>
                <a:cs typeface="Times New Roman" panose="02020603050405020304" pitchFamily="18" charset="0"/>
              </a:rPr>
              <a:t>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juga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untuk</a:t>
            </a:r>
            <a:r>
              <a:rPr lang="en-US" dirty="0">
                <a:latin typeface="Times New Roman" panose="02020603050405020304" pitchFamily="18" charset="0"/>
                <a:cs typeface="Times New Roman" panose="02020603050405020304" pitchFamily="18" charset="0"/>
              </a:rPr>
              <a:t> para investor </a:t>
            </a:r>
            <a:r>
              <a:rPr lang="en-US" dirty="0" err="1">
                <a:latin typeface="Times New Roman" panose="02020603050405020304" pitchFamily="18" charset="0"/>
                <a:cs typeface="Times New Roman" panose="02020603050405020304" pitchFamily="18" charset="0"/>
              </a:rPr>
              <a:t>dalam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melakukan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transaksi</a:t>
            </a:r>
            <a:r>
              <a:rPr lang="en-US" dirty="0">
                <a:latin typeface="Times New Roman" panose="02020603050405020304" pitchFamily="18" charset="0"/>
                <a:cs typeface="Times New Roman" panose="02020603050405020304" pitchFamily="18" charset="0"/>
              </a:rPr>
              <a:t> di </a:t>
            </a:r>
            <a:r>
              <a:rPr lang="en-US" dirty="0" err="1">
                <a:latin typeface="Times New Roman" panose="02020603050405020304" pitchFamily="18" charset="0"/>
                <a:cs typeface="Times New Roman" panose="02020603050405020304" pitchFamily="18" charset="0"/>
              </a:rPr>
              <a:t>pasar</a:t>
            </a:r>
            <a:r>
              <a:rPr lang="en-US" dirty="0">
                <a:latin typeface="Times New Roman" panose="02020603050405020304" pitchFamily="18" charset="0"/>
                <a:cs typeface="Times New Roman" panose="02020603050405020304" pitchFamily="18" charset="0"/>
              </a:rPr>
              <a:t> modal. </a:t>
            </a:r>
          </a:p>
        </p:txBody>
      </p:sp>
    </p:spTree>
    <p:extLst>
      <p:ext uri="{BB962C8B-B14F-4D97-AF65-F5344CB8AC3E}">
        <p14:creationId xmlns:p14="http://schemas.microsoft.com/office/powerpoint/2010/main" val="41413853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Sekian</a:t>
            </a:r>
            <a:r>
              <a:rPr lang="en-US" dirty="0" smtClean="0"/>
              <a:t> </a:t>
            </a:r>
            <a:r>
              <a:rPr lang="en-US" dirty="0" err="1" smtClean="0"/>
              <a:t>dan</a:t>
            </a:r>
            <a:r>
              <a:rPr lang="en-US" dirty="0" smtClean="0"/>
              <a:t> </a:t>
            </a:r>
            <a:r>
              <a:rPr lang="en-US" dirty="0" err="1" smtClean="0"/>
              <a:t>Terima</a:t>
            </a:r>
            <a:r>
              <a:rPr lang="en-US" dirty="0" smtClean="0"/>
              <a:t> </a:t>
            </a:r>
            <a:r>
              <a:rPr lang="en-US" dirty="0" err="1" smtClean="0"/>
              <a:t>Kasih</a:t>
            </a:r>
            <a:endParaRPr lang="en-US" dirty="0"/>
          </a:p>
        </p:txBody>
      </p:sp>
    </p:spTree>
    <p:extLst>
      <p:ext uri="{BB962C8B-B14F-4D97-AF65-F5344CB8AC3E}">
        <p14:creationId xmlns:p14="http://schemas.microsoft.com/office/powerpoint/2010/main" val="3206468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2" y="0"/>
            <a:ext cx="10082167" cy="719707"/>
          </a:xfrm>
        </p:spPr>
        <p:txBody>
          <a:bodyPr>
            <a:normAutofit/>
          </a:bodyPr>
          <a:lstStyle/>
          <a:p>
            <a:r>
              <a:rPr lang="en-US" sz="2400" dirty="0" smtClean="0">
                <a:latin typeface="Times New Roman" panose="02020603050405020304" pitchFamily="18" charset="0"/>
                <a:cs typeface="Times New Roman" panose="02020603050405020304" pitchFamily="18" charset="0"/>
              </a:rPr>
              <a:t>Technology</a:t>
            </a:r>
            <a:endParaRPr lang="en-US" sz="2400" dirty="0">
              <a:latin typeface="Times New Roman" panose="02020603050405020304" pitchFamily="18" charset="0"/>
              <a:cs typeface="Times New Roman" panose="02020603050405020304" pitchFamily="18" charset="0"/>
            </a:endParaRPr>
          </a:p>
        </p:txBody>
      </p:sp>
      <p:sp>
        <p:nvSpPr>
          <p:cNvPr id="6" name="Rounded Rectangle 5"/>
          <p:cNvSpPr/>
          <p:nvPr/>
        </p:nvSpPr>
        <p:spPr>
          <a:xfrm>
            <a:off x="3964577" y="1824913"/>
            <a:ext cx="7704307" cy="1284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Development/Application Platform:</a:t>
            </a:r>
          </a:p>
          <a:p>
            <a:r>
              <a:rPr lang="en-US" dirty="0" smtClean="0"/>
              <a:t>- Java JDK 17</a:t>
            </a:r>
          </a:p>
          <a:p>
            <a:r>
              <a:rPr lang="en-US" dirty="0" smtClean="0"/>
              <a:t>- Framework Spring Boot 2</a:t>
            </a:r>
            <a:endParaRPr lang="en-US" dirty="0"/>
          </a:p>
        </p:txBody>
      </p:sp>
      <p:sp>
        <p:nvSpPr>
          <p:cNvPr id="7" name="Rounded Rectangle 6"/>
          <p:cNvSpPr/>
          <p:nvPr/>
        </p:nvSpPr>
        <p:spPr>
          <a:xfrm>
            <a:off x="3964577" y="3523404"/>
            <a:ext cx="7704307" cy="128405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Database:</a:t>
            </a:r>
          </a:p>
          <a:p>
            <a:r>
              <a:rPr lang="en-US" dirty="0" err="1" smtClean="0"/>
              <a:t>Postgre</a:t>
            </a:r>
            <a:r>
              <a:rPr lang="en-US" dirty="0" smtClean="0"/>
              <a:t> SQL</a:t>
            </a:r>
          </a:p>
        </p:txBody>
      </p:sp>
      <p:sp>
        <p:nvSpPr>
          <p:cNvPr id="8" name="Rounded Rectangle 7"/>
          <p:cNvSpPr/>
          <p:nvPr/>
        </p:nvSpPr>
        <p:spPr>
          <a:xfrm>
            <a:off x="3964578" y="5131319"/>
            <a:ext cx="7704307" cy="12840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Server:</a:t>
            </a:r>
          </a:p>
          <a:p>
            <a:r>
              <a:rPr lang="en-US" dirty="0" smtClean="0"/>
              <a:t>Linux/</a:t>
            </a:r>
            <a:r>
              <a:rPr lang="en-US" dirty="0" err="1" smtClean="0"/>
              <a:t>Docker</a:t>
            </a:r>
            <a:endParaRPr lang="en-US" dirty="0" smtClean="0"/>
          </a:p>
        </p:txBody>
      </p:sp>
      <p:sp>
        <p:nvSpPr>
          <p:cNvPr id="9" name="Rounded Rectangle 8"/>
          <p:cNvSpPr/>
          <p:nvPr/>
        </p:nvSpPr>
        <p:spPr>
          <a:xfrm>
            <a:off x="3964577" y="239614"/>
            <a:ext cx="7704307" cy="128405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t>Äpi</a:t>
            </a:r>
            <a:r>
              <a:rPr lang="en-US" dirty="0" smtClean="0"/>
              <a:t> Management:</a:t>
            </a:r>
          </a:p>
          <a:p>
            <a:r>
              <a:rPr lang="en-US" dirty="0" err="1" smtClean="0"/>
              <a:t>Gravitee</a:t>
            </a:r>
            <a:endParaRPr lang="en-US" dirty="0" smtClean="0"/>
          </a:p>
        </p:txBody>
      </p:sp>
    </p:spTree>
    <p:extLst>
      <p:ext uri="{BB962C8B-B14F-4D97-AF65-F5344CB8AC3E}">
        <p14:creationId xmlns:p14="http://schemas.microsoft.com/office/powerpoint/2010/main" val="3862899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3" y="158594"/>
            <a:ext cx="4463597" cy="719707"/>
          </a:xfrm>
        </p:spPr>
        <p:txBody>
          <a:bodyPr/>
          <a:lstStyle/>
          <a:p>
            <a:r>
              <a:rPr lang="en-US" dirty="0" smtClean="0"/>
              <a:t>PIC Product Owner</a:t>
            </a:r>
            <a:endParaRPr lang="en-US" dirty="0"/>
          </a:p>
        </p:txBody>
      </p:sp>
      <p:sp>
        <p:nvSpPr>
          <p:cNvPr id="3" name="Subtitle 2"/>
          <p:cNvSpPr>
            <a:spLocks noGrp="1"/>
          </p:cNvSpPr>
          <p:nvPr>
            <p:ph type="subTitle" idx="1"/>
          </p:nvPr>
        </p:nvSpPr>
        <p:spPr>
          <a:xfrm>
            <a:off x="585833" y="1550411"/>
            <a:ext cx="10082167" cy="1967146"/>
          </a:xfrm>
        </p:spPr>
        <p:txBody>
          <a:bodyPr/>
          <a:lstStyle/>
          <a:p>
            <a:r>
              <a:rPr lang="en-US" dirty="0" smtClean="0"/>
              <a:t>Product Owner: </a:t>
            </a:r>
            <a:r>
              <a:rPr lang="en-US" dirty="0" err="1" smtClean="0"/>
              <a:t>Liabilites</a:t>
            </a:r>
            <a:endParaRPr lang="en-US" dirty="0" smtClean="0"/>
          </a:p>
          <a:p>
            <a:r>
              <a:rPr lang="en-US" dirty="0" smtClean="0"/>
              <a:t>PIC: </a:t>
            </a:r>
            <a:r>
              <a:rPr lang="en-US" dirty="0" err="1" smtClean="0"/>
              <a:t>Wilieanto</a:t>
            </a:r>
            <a:r>
              <a:rPr lang="en-US" dirty="0" smtClean="0"/>
              <a:t> </a:t>
            </a:r>
            <a:r>
              <a:rPr lang="en-US" dirty="0" smtClean="0"/>
              <a:t>Santoso</a:t>
            </a:r>
          </a:p>
          <a:p>
            <a:endParaRPr lang="en-US" dirty="0" smtClean="0"/>
          </a:p>
        </p:txBody>
      </p:sp>
    </p:spTree>
    <p:extLst>
      <p:ext uri="{BB962C8B-B14F-4D97-AF65-F5344CB8AC3E}">
        <p14:creationId xmlns:p14="http://schemas.microsoft.com/office/powerpoint/2010/main" val="763118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3" y="237910"/>
            <a:ext cx="10082167" cy="719707"/>
          </a:xfrm>
        </p:spPr>
        <p:txBody>
          <a:bodyPr>
            <a:normAutofit/>
          </a:bodyPr>
          <a:lstStyle/>
          <a:p>
            <a:r>
              <a:rPr lang="en-US" sz="2400" dirty="0" err="1" smtClean="0"/>
              <a:t>Arsitekture</a:t>
            </a:r>
            <a:r>
              <a:rPr lang="en-US" sz="2400" dirty="0" smtClean="0"/>
              <a:t> RDN</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575" y="886851"/>
            <a:ext cx="8972550" cy="5847324"/>
          </a:xfrm>
          <a:prstGeom prst="rect">
            <a:avLst/>
          </a:prstGeom>
        </p:spPr>
      </p:pic>
    </p:spTree>
    <p:extLst>
      <p:ext uri="{BB962C8B-B14F-4D97-AF65-F5344CB8AC3E}">
        <p14:creationId xmlns:p14="http://schemas.microsoft.com/office/powerpoint/2010/main" val="6456347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2" y="0"/>
            <a:ext cx="10082167" cy="719707"/>
          </a:xfrm>
        </p:spPr>
        <p:txBody>
          <a:bodyPr>
            <a:normAutofit/>
          </a:bodyPr>
          <a:lstStyle/>
          <a:p>
            <a:r>
              <a:rPr lang="en-US" sz="2400" dirty="0" smtClean="0">
                <a:latin typeface="Times New Roman" panose="02020603050405020304" pitchFamily="18" charset="0"/>
                <a:cs typeface="Times New Roman" panose="02020603050405020304" pitchFamily="18" charset="0"/>
              </a:rPr>
              <a:t>RDN </a:t>
            </a:r>
            <a:r>
              <a:rPr lang="en-US" sz="2400" dirty="0" err="1" smtClean="0">
                <a:latin typeface="Times New Roman" panose="02020603050405020304" pitchFamily="18" charset="0"/>
                <a:cs typeface="Times New Roman" panose="02020603050405020304" pitchFamily="18" charset="0"/>
              </a:rPr>
              <a:t>Architectur</a:t>
            </a:r>
            <a:r>
              <a:rPr lang="en-US" sz="2400" dirty="0" smtClean="0">
                <a:latin typeface="Times New Roman" panose="02020603050405020304" pitchFamily="18" charset="0"/>
                <a:cs typeface="Times New Roman" panose="02020603050405020304" pitchFamily="18" charset="0"/>
              </a:rPr>
              <a:t> Internal</a:t>
            </a:r>
            <a:endParaRPr lang="en-US"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323681" y="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3252451" y="719707"/>
            <a:ext cx="8487482" cy="5597966"/>
          </a:xfrm>
          <a:prstGeom prst="rect">
            <a:avLst/>
          </a:prstGeom>
        </p:spPr>
      </p:pic>
    </p:spTree>
    <p:extLst>
      <p:ext uri="{BB962C8B-B14F-4D97-AF65-F5344CB8AC3E}">
        <p14:creationId xmlns:p14="http://schemas.microsoft.com/office/powerpoint/2010/main" val="3713884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3" y="0"/>
            <a:ext cx="10082167" cy="719707"/>
          </a:xfrm>
        </p:spPr>
        <p:txBody>
          <a:bodyPr>
            <a:normAutofit/>
          </a:bodyPr>
          <a:lstStyle/>
          <a:p>
            <a:r>
              <a:rPr lang="en-US" sz="2400" dirty="0" smtClean="0">
                <a:latin typeface="Times New Roman" panose="02020603050405020304" pitchFamily="18" charset="0"/>
                <a:cs typeface="Times New Roman" panose="02020603050405020304" pitchFamily="18" charset="0"/>
              </a:rPr>
              <a:t>Create RDN Account</a:t>
            </a:r>
            <a:endParaRPr lang="en-US" sz="2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585833" y="954376"/>
            <a:ext cx="6235753" cy="2736076"/>
          </a:xfrm>
        </p:spPr>
        <p:txBody>
          <a:bodyPr>
            <a:normAutofit/>
          </a:bodyPr>
          <a:lstStyle/>
          <a:p>
            <a:r>
              <a:rPr lang="en-US" sz="1200" dirty="0"/>
              <a:t>RDN Creation Registration flow</a:t>
            </a:r>
          </a:p>
          <a:p>
            <a:endParaRPr lang="en-US" sz="1200" dirty="0"/>
          </a:p>
          <a:p>
            <a:r>
              <a:rPr lang="en-US" sz="1200" dirty="0" smtClean="0"/>
              <a:t>1. PE </a:t>
            </a:r>
            <a:r>
              <a:rPr lang="en-US" sz="1200" dirty="0" err="1"/>
              <a:t>akan</a:t>
            </a:r>
            <a:r>
              <a:rPr lang="en-US" sz="1200" dirty="0"/>
              <a:t> </a:t>
            </a:r>
            <a:r>
              <a:rPr lang="en-US" sz="1200" dirty="0" err="1"/>
              <a:t>melakukan</a:t>
            </a:r>
            <a:r>
              <a:rPr lang="en-US" sz="1200" dirty="0"/>
              <a:t> </a:t>
            </a:r>
            <a:r>
              <a:rPr lang="en-US" sz="1200" dirty="0" err="1"/>
              <a:t>registrasi</a:t>
            </a:r>
            <a:r>
              <a:rPr lang="en-US" sz="1200" dirty="0"/>
              <a:t> customer </a:t>
            </a:r>
            <a:r>
              <a:rPr lang="en-US" sz="1200" dirty="0" err="1"/>
              <a:t>Ke</a:t>
            </a:r>
            <a:r>
              <a:rPr lang="en-US" sz="1200" dirty="0"/>
              <a:t> KSEI </a:t>
            </a:r>
            <a:r>
              <a:rPr lang="en-US" sz="1200" dirty="0" err="1"/>
              <a:t>untuk</a:t>
            </a:r>
            <a:r>
              <a:rPr lang="en-US" sz="1200" dirty="0"/>
              <a:t> </a:t>
            </a:r>
            <a:r>
              <a:rPr lang="en-US" sz="1200" dirty="0" err="1"/>
              <a:t>mendapatkan</a:t>
            </a:r>
            <a:r>
              <a:rPr lang="en-US" sz="1200" dirty="0"/>
              <a:t> SID </a:t>
            </a:r>
            <a:r>
              <a:rPr lang="en-US" sz="1200" dirty="0" err="1"/>
              <a:t>dan</a:t>
            </a:r>
            <a:r>
              <a:rPr lang="en-US" sz="1200" dirty="0"/>
              <a:t> SRE</a:t>
            </a:r>
          </a:p>
          <a:p>
            <a:r>
              <a:rPr lang="en-US" sz="1200" dirty="0" smtClean="0"/>
              <a:t>2. </a:t>
            </a:r>
            <a:r>
              <a:rPr lang="en-US" sz="1200" dirty="0" err="1" smtClean="0"/>
              <a:t>Setelah</a:t>
            </a:r>
            <a:r>
              <a:rPr lang="en-US" sz="1200" dirty="0" smtClean="0"/>
              <a:t> </a:t>
            </a:r>
            <a:r>
              <a:rPr lang="en-US" sz="1200" dirty="0"/>
              <a:t>PE </a:t>
            </a:r>
            <a:r>
              <a:rPr lang="en-US" sz="1200" dirty="0" err="1"/>
              <a:t>mendapatkan</a:t>
            </a:r>
            <a:r>
              <a:rPr lang="en-US" sz="1200" dirty="0"/>
              <a:t> SID </a:t>
            </a:r>
            <a:r>
              <a:rPr lang="en-US" sz="1200" dirty="0" err="1"/>
              <a:t>dan</a:t>
            </a:r>
            <a:r>
              <a:rPr lang="en-US" sz="1200" dirty="0"/>
              <a:t> SRE </a:t>
            </a:r>
            <a:r>
              <a:rPr lang="en-US" sz="1200" dirty="0" err="1"/>
              <a:t>dari</a:t>
            </a:r>
            <a:r>
              <a:rPr lang="en-US" sz="1200" dirty="0"/>
              <a:t> KSEI System </a:t>
            </a:r>
            <a:r>
              <a:rPr lang="en-US" sz="1200" dirty="0" err="1"/>
              <a:t>dari</a:t>
            </a:r>
            <a:r>
              <a:rPr lang="en-US" sz="1200" dirty="0"/>
              <a:t> PE </a:t>
            </a:r>
            <a:r>
              <a:rPr lang="en-US" sz="1200" dirty="0" err="1"/>
              <a:t>akan</a:t>
            </a:r>
            <a:r>
              <a:rPr lang="en-US" sz="1200" dirty="0"/>
              <a:t> </a:t>
            </a:r>
            <a:r>
              <a:rPr lang="en-US" sz="1200" dirty="0" err="1"/>
              <a:t>melakukan</a:t>
            </a:r>
            <a:r>
              <a:rPr lang="en-US" sz="1200" dirty="0"/>
              <a:t> call </a:t>
            </a:r>
            <a:r>
              <a:rPr lang="en-US" sz="1200" dirty="0" err="1"/>
              <a:t>api</a:t>
            </a:r>
            <a:r>
              <a:rPr lang="en-US" sz="1200" dirty="0"/>
              <a:t> ‘Account  Creation Registration’ </a:t>
            </a:r>
          </a:p>
          <a:p>
            <a:r>
              <a:rPr lang="en-US" sz="1200" dirty="0" smtClean="0"/>
              <a:t>3. Request </a:t>
            </a:r>
            <a:r>
              <a:rPr lang="en-US" sz="1200" dirty="0"/>
              <a:t>yang di </a:t>
            </a:r>
            <a:r>
              <a:rPr lang="en-US" sz="1200" dirty="0" err="1"/>
              <a:t>kirim</a:t>
            </a:r>
            <a:r>
              <a:rPr lang="en-US" sz="1200" dirty="0"/>
              <a:t> </a:t>
            </a:r>
            <a:r>
              <a:rPr lang="en-US" sz="1200" dirty="0" err="1"/>
              <a:t>berupa</a:t>
            </a:r>
            <a:r>
              <a:rPr lang="en-US" sz="1200" dirty="0"/>
              <a:t> Register account Creation Request , </a:t>
            </a:r>
            <a:r>
              <a:rPr lang="en-US" sz="1200" dirty="0" err="1"/>
              <a:t>pada</a:t>
            </a:r>
            <a:r>
              <a:rPr lang="en-US" sz="1200" dirty="0"/>
              <a:t> system RDN </a:t>
            </a:r>
            <a:r>
              <a:rPr lang="en-US" sz="1200" dirty="0" err="1"/>
              <a:t>akan</a:t>
            </a:r>
            <a:r>
              <a:rPr lang="en-US" sz="1200" dirty="0"/>
              <a:t> </a:t>
            </a:r>
            <a:r>
              <a:rPr lang="en-US" sz="1200" dirty="0" err="1"/>
              <a:t>melakukan</a:t>
            </a:r>
            <a:r>
              <a:rPr lang="en-US" sz="1200" dirty="0"/>
              <a:t> queue </a:t>
            </a:r>
            <a:r>
              <a:rPr lang="en-US" sz="1200" dirty="0" err="1"/>
              <a:t>dan</a:t>
            </a:r>
            <a:r>
              <a:rPr lang="en-US" sz="1200" dirty="0"/>
              <a:t> </a:t>
            </a:r>
            <a:r>
              <a:rPr lang="en-US" sz="1200" dirty="0" err="1"/>
              <a:t>akan</a:t>
            </a:r>
            <a:r>
              <a:rPr lang="en-US" sz="1200" dirty="0"/>
              <a:t> </a:t>
            </a:r>
            <a:r>
              <a:rPr lang="en-US" sz="1200" dirty="0" err="1"/>
              <a:t>merespond</a:t>
            </a:r>
            <a:r>
              <a:rPr lang="en-US" sz="1200" dirty="0"/>
              <a:t> </a:t>
            </a:r>
            <a:r>
              <a:rPr lang="en-US" sz="1200" dirty="0" err="1"/>
              <a:t>dengan</a:t>
            </a:r>
            <a:r>
              <a:rPr lang="en-US" sz="1200" dirty="0"/>
              <a:t> REF Id yang </a:t>
            </a:r>
            <a:r>
              <a:rPr lang="en-US" sz="1200" dirty="0" err="1"/>
              <a:t>sudah</a:t>
            </a:r>
            <a:r>
              <a:rPr lang="en-US" sz="1200" dirty="0"/>
              <a:t> di </a:t>
            </a:r>
            <a:r>
              <a:rPr lang="en-US" sz="1200" dirty="0" err="1"/>
              <a:t>daftarakan</a:t>
            </a:r>
            <a:r>
              <a:rPr lang="en-US" sz="1200" dirty="0"/>
              <a:t> di system RDN</a:t>
            </a:r>
          </a:p>
          <a:p>
            <a:r>
              <a:rPr lang="en-US" sz="1200" dirty="0" smtClean="0"/>
              <a:t>4. PE </a:t>
            </a:r>
            <a:r>
              <a:rPr lang="en-US" sz="1200" dirty="0" err="1"/>
              <a:t>akan</a:t>
            </a:r>
            <a:r>
              <a:rPr lang="en-US" sz="1200" dirty="0"/>
              <a:t> waiting </a:t>
            </a:r>
            <a:r>
              <a:rPr lang="en-US" sz="1200" dirty="0" err="1"/>
              <a:t>sampai</a:t>
            </a:r>
            <a:r>
              <a:rPr lang="en-US" sz="1200" dirty="0"/>
              <a:t> </a:t>
            </a:r>
            <a:r>
              <a:rPr lang="en-US" sz="1200" dirty="0" err="1"/>
              <a:t>mendapatkan</a:t>
            </a:r>
            <a:r>
              <a:rPr lang="en-US" sz="1200" dirty="0"/>
              <a:t> call back </a:t>
            </a:r>
            <a:r>
              <a:rPr lang="en-US" sz="1200" dirty="0" err="1"/>
              <a:t>dari</a:t>
            </a:r>
            <a:r>
              <a:rPr lang="en-US" sz="1200" dirty="0"/>
              <a:t> </a:t>
            </a:r>
            <a:r>
              <a:rPr lang="en-US" sz="1200" dirty="0" err="1"/>
              <a:t>terbentukanya</a:t>
            </a:r>
            <a:r>
              <a:rPr lang="en-US" sz="1200" dirty="0"/>
              <a:t> account RDN </a:t>
            </a:r>
            <a:r>
              <a:rPr lang="en-US" sz="1200" dirty="0" err="1"/>
              <a:t>atau</a:t>
            </a:r>
            <a:r>
              <a:rPr lang="en-US" sz="1200" dirty="0"/>
              <a:t> account 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5727" y="89012"/>
            <a:ext cx="4849404" cy="6336064"/>
          </a:xfrm>
          <a:prstGeom prst="rect">
            <a:avLst/>
          </a:prstGeom>
        </p:spPr>
      </p:pic>
    </p:spTree>
    <p:extLst>
      <p:ext uri="{BB962C8B-B14F-4D97-AF65-F5344CB8AC3E}">
        <p14:creationId xmlns:p14="http://schemas.microsoft.com/office/powerpoint/2010/main" val="1285520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2" y="89629"/>
            <a:ext cx="10082167" cy="719707"/>
          </a:xfrm>
        </p:spPr>
        <p:txBody>
          <a:bodyPr>
            <a:normAutofit/>
          </a:bodyPr>
          <a:lstStyle/>
          <a:p>
            <a:r>
              <a:rPr lang="en-US" sz="2400" dirty="0" smtClean="0">
                <a:latin typeface="Times New Roman" panose="02020603050405020304" pitchFamily="18" charset="0"/>
                <a:cs typeface="Times New Roman" panose="02020603050405020304" pitchFamily="18" charset="0"/>
              </a:rPr>
              <a:t>Create U Account NTB Style</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1012" y="0"/>
            <a:ext cx="5382815" cy="6797310"/>
          </a:xfrm>
          <a:prstGeom prst="rect">
            <a:avLst/>
          </a:prstGeom>
        </p:spPr>
      </p:pic>
      <p:sp>
        <p:nvSpPr>
          <p:cNvPr id="5" name="Rounded Rectangle 4"/>
          <p:cNvSpPr/>
          <p:nvPr/>
        </p:nvSpPr>
        <p:spPr>
          <a:xfrm>
            <a:off x="250854" y="1796432"/>
            <a:ext cx="6255143" cy="3520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Saving U Registration </a:t>
            </a:r>
            <a:endParaRPr lang="en-US" sz="1100" dirty="0" smtClean="0">
              <a:solidFill>
                <a:schemeClr val="tx1"/>
              </a:solidFill>
            </a:endParaRPr>
          </a:p>
          <a:p>
            <a:endParaRPr lang="en-US" sz="1100" dirty="0">
              <a:solidFill>
                <a:schemeClr val="tx1"/>
              </a:solidFill>
            </a:endParaRPr>
          </a:p>
          <a:p>
            <a:r>
              <a:rPr lang="en-US" sz="1100" dirty="0" smtClean="0">
                <a:solidFill>
                  <a:schemeClr val="tx1"/>
                </a:solidFill>
              </a:rPr>
              <a:t>a. Customer </a:t>
            </a:r>
            <a:r>
              <a:rPr lang="en-US" sz="1100" dirty="0" err="1">
                <a:solidFill>
                  <a:schemeClr val="tx1"/>
                </a:solidFill>
              </a:rPr>
              <a:t>akan</a:t>
            </a:r>
            <a:r>
              <a:rPr lang="en-US" sz="1100" dirty="0">
                <a:solidFill>
                  <a:schemeClr val="tx1"/>
                </a:solidFill>
              </a:rPr>
              <a:t> </a:t>
            </a:r>
            <a:r>
              <a:rPr lang="en-US" sz="1100" dirty="0" err="1">
                <a:solidFill>
                  <a:schemeClr val="tx1"/>
                </a:solidFill>
              </a:rPr>
              <a:t>melakukan</a:t>
            </a:r>
            <a:r>
              <a:rPr lang="en-US" sz="1100" dirty="0">
                <a:solidFill>
                  <a:schemeClr val="tx1"/>
                </a:solidFill>
              </a:rPr>
              <a:t> </a:t>
            </a:r>
            <a:r>
              <a:rPr lang="en-US" sz="1100" dirty="0" err="1">
                <a:solidFill>
                  <a:schemeClr val="tx1"/>
                </a:solidFill>
              </a:rPr>
              <a:t>pendaftaran</a:t>
            </a:r>
            <a:r>
              <a:rPr lang="en-US" sz="1100" dirty="0">
                <a:solidFill>
                  <a:schemeClr val="tx1"/>
                </a:solidFill>
              </a:rPr>
              <a:t> di </a:t>
            </a:r>
            <a:r>
              <a:rPr lang="en-US" sz="1100" dirty="0" err="1">
                <a:solidFill>
                  <a:schemeClr val="tx1"/>
                </a:solidFill>
              </a:rPr>
              <a:t>layar</a:t>
            </a:r>
            <a:r>
              <a:rPr lang="en-US" sz="1100" dirty="0">
                <a:solidFill>
                  <a:schemeClr val="tx1"/>
                </a:solidFill>
              </a:rPr>
              <a:t> </a:t>
            </a:r>
            <a:r>
              <a:rPr lang="en-US" sz="1100" dirty="0" err="1">
                <a:solidFill>
                  <a:schemeClr val="tx1"/>
                </a:solidFill>
              </a:rPr>
              <a:t>registrasi</a:t>
            </a:r>
            <a:r>
              <a:rPr lang="en-US" sz="1100" dirty="0">
                <a:solidFill>
                  <a:schemeClr val="tx1"/>
                </a:solidFill>
              </a:rPr>
              <a:t> PE </a:t>
            </a:r>
          </a:p>
          <a:p>
            <a:r>
              <a:rPr lang="en-US" sz="1100" dirty="0" smtClean="0">
                <a:solidFill>
                  <a:schemeClr val="tx1"/>
                </a:solidFill>
              </a:rPr>
              <a:t>b. PE </a:t>
            </a:r>
            <a:r>
              <a:rPr lang="en-US" sz="1100" dirty="0" err="1">
                <a:solidFill>
                  <a:schemeClr val="tx1"/>
                </a:solidFill>
              </a:rPr>
              <a:t>akan</a:t>
            </a:r>
            <a:r>
              <a:rPr lang="en-US" sz="1100" dirty="0">
                <a:solidFill>
                  <a:schemeClr val="tx1"/>
                </a:solidFill>
              </a:rPr>
              <a:t> </a:t>
            </a:r>
            <a:r>
              <a:rPr lang="en-US" sz="1100" dirty="0" err="1">
                <a:solidFill>
                  <a:schemeClr val="tx1"/>
                </a:solidFill>
              </a:rPr>
              <a:t>melakuakn</a:t>
            </a:r>
            <a:r>
              <a:rPr lang="en-US" sz="1100" dirty="0">
                <a:solidFill>
                  <a:schemeClr val="tx1"/>
                </a:solidFill>
              </a:rPr>
              <a:t> </a:t>
            </a:r>
            <a:r>
              <a:rPr lang="en-US" sz="1100" dirty="0" err="1">
                <a:solidFill>
                  <a:schemeClr val="tx1"/>
                </a:solidFill>
              </a:rPr>
              <a:t>inq</a:t>
            </a:r>
            <a:r>
              <a:rPr lang="en-US" sz="1100" dirty="0">
                <a:solidFill>
                  <a:schemeClr val="tx1"/>
                </a:solidFill>
              </a:rPr>
              <a:t> data </a:t>
            </a:r>
            <a:r>
              <a:rPr lang="en-US" sz="1100" dirty="0" err="1">
                <a:solidFill>
                  <a:schemeClr val="tx1"/>
                </a:solidFill>
              </a:rPr>
              <a:t>Paramater</a:t>
            </a:r>
            <a:r>
              <a:rPr lang="en-US" sz="1100" dirty="0">
                <a:solidFill>
                  <a:schemeClr val="tx1"/>
                </a:solidFill>
              </a:rPr>
              <a:t> </a:t>
            </a:r>
            <a:r>
              <a:rPr lang="en-US" sz="1100" dirty="0" err="1">
                <a:solidFill>
                  <a:schemeClr val="tx1"/>
                </a:solidFill>
              </a:rPr>
              <a:t>ke</a:t>
            </a:r>
            <a:r>
              <a:rPr lang="en-US" sz="1100" dirty="0">
                <a:solidFill>
                  <a:schemeClr val="tx1"/>
                </a:solidFill>
              </a:rPr>
              <a:t> </a:t>
            </a:r>
            <a:r>
              <a:rPr lang="en-US" sz="1100" dirty="0" err="1">
                <a:solidFill>
                  <a:schemeClr val="tx1"/>
                </a:solidFill>
              </a:rPr>
              <a:t>maybank</a:t>
            </a:r>
            <a:r>
              <a:rPr lang="en-US" sz="1100" dirty="0">
                <a:solidFill>
                  <a:schemeClr val="tx1"/>
                </a:solidFill>
              </a:rPr>
              <a:t> </a:t>
            </a:r>
            <a:r>
              <a:rPr lang="en-US" sz="1100" dirty="0" err="1">
                <a:solidFill>
                  <a:schemeClr val="tx1"/>
                </a:solidFill>
              </a:rPr>
              <a:t>untuk</a:t>
            </a:r>
            <a:r>
              <a:rPr lang="en-US" sz="1100" dirty="0">
                <a:solidFill>
                  <a:schemeClr val="tx1"/>
                </a:solidFill>
              </a:rPr>
              <a:t> di </a:t>
            </a:r>
            <a:r>
              <a:rPr lang="en-US" sz="1100" dirty="0" err="1">
                <a:solidFill>
                  <a:schemeClr val="tx1"/>
                </a:solidFill>
              </a:rPr>
              <a:t>tampilkan</a:t>
            </a:r>
            <a:r>
              <a:rPr lang="en-US" sz="1100" dirty="0">
                <a:solidFill>
                  <a:schemeClr val="tx1"/>
                </a:solidFill>
              </a:rPr>
              <a:t> di </a:t>
            </a:r>
            <a:r>
              <a:rPr lang="en-US" sz="1100" dirty="0" err="1">
                <a:solidFill>
                  <a:schemeClr val="tx1"/>
                </a:solidFill>
              </a:rPr>
              <a:t>Aplikasi</a:t>
            </a:r>
            <a:r>
              <a:rPr lang="en-US" sz="1100" dirty="0">
                <a:solidFill>
                  <a:schemeClr val="tx1"/>
                </a:solidFill>
              </a:rPr>
              <a:t> PE </a:t>
            </a:r>
          </a:p>
          <a:p>
            <a:r>
              <a:rPr lang="en-US" sz="1100" dirty="0" smtClean="0">
                <a:solidFill>
                  <a:schemeClr val="tx1"/>
                </a:solidFill>
              </a:rPr>
              <a:t>c. Customer </a:t>
            </a:r>
            <a:r>
              <a:rPr lang="en-US" sz="1100" dirty="0" err="1">
                <a:solidFill>
                  <a:schemeClr val="tx1"/>
                </a:solidFill>
              </a:rPr>
              <a:t>akan</a:t>
            </a:r>
            <a:r>
              <a:rPr lang="en-US" sz="1100" dirty="0">
                <a:solidFill>
                  <a:schemeClr val="tx1"/>
                </a:solidFill>
              </a:rPr>
              <a:t> </a:t>
            </a:r>
            <a:r>
              <a:rPr lang="en-US" sz="1100" dirty="0" err="1">
                <a:solidFill>
                  <a:schemeClr val="tx1"/>
                </a:solidFill>
              </a:rPr>
              <a:t>melakukan</a:t>
            </a:r>
            <a:r>
              <a:rPr lang="en-US" sz="1100" dirty="0">
                <a:solidFill>
                  <a:schemeClr val="tx1"/>
                </a:solidFill>
              </a:rPr>
              <a:t> </a:t>
            </a:r>
            <a:r>
              <a:rPr lang="en-US" sz="1100" dirty="0" err="1">
                <a:solidFill>
                  <a:schemeClr val="tx1"/>
                </a:solidFill>
              </a:rPr>
              <a:t>pengimputan</a:t>
            </a:r>
            <a:r>
              <a:rPr lang="en-US" sz="1100" dirty="0">
                <a:solidFill>
                  <a:schemeClr val="tx1"/>
                </a:solidFill>
              </a:rPr>
              <a:t> personal info </a:t>
            </a:r>
            <a:r>
              <a:rPr lang="en-US" sz="1100" dirty="0" err="1">
                <a:solidFill>
                  <a:schemeClr val="tx1"/>
                </a:solidFill>
              </a:rPr>
              <a:t>dan</a:t>
            </a:r>
            <a:r>
              <a:rPr lang="en-US" sz="1100" dirty="0">
                <a:solidFill>
                  <a:schemeClr val="tx1"/>
                </a:solidFill>
              </a:rPr>
              <a:t> upload mandatory Document yang di </a:t>
            </a:r>
            <a:r>
              <a:rPr lang="en-US" sz="1100" dirty="0" err="1">
                <a:solidFill>
                  <a:schemeClr val="tx1"/>
                </a:solidFill>
              </a:rPr>
              <a:t>butuhkan</a:t>
            </a:r>
            <a:r>
              <a:rPr lang="en-US" sz="1100" dirty="0">
                <a:solidFill>
                  <a:schemeClr val="tx1"/>
                </a:solidFill>
              </a:rPr>
              <a:t> </a:t>
            </a:r>
            <a:r>
              <a:rPr lang="en-US" sz="1100" dirty="0" err="1">
                <a:solidFill>
                  <a:schemeClr val="tx1"/>
                </a:solidFill>
              </a:rPr>
              <a:t>pada</a:t>
            </a:r>
            <a:r>
              <a:rPr lang="en-US" sz="1100" dirty="0">
                <a:solidFill>
                  <a:schemeClr val="tx1"/>
                </a:solidFill>
              </a:rPr>
              <a:t> </a:t>
            </a:r>
            <a:r>
              <a:rPr lang="en-US" sz="1100" dirty="0" err="1">
                <a:solidFill>
                  <a:schemeClr val="tx1"/>
                </a:solidFill>
              </a:rPr>
              <a:t>saat</a:t>
            </a:r>
            <a:r>
              <a:rPr lang="en-US" sz="1100" dirty="0">
                <a:solidFill>
                  <a:schemeClr val="tx1"/>
                </a:solidFill>
              </a:rPr>
              <a:t> </a:t>
            </a:r>
            <a:r>
              <a:rPr lang="en-US" sz="1100" dirty="0" err="1">
                <a:solidFill>
                  <a:schemeClr val="tx1"/>
                </a:solidFill>
              </a:rPr>
              <a:t>pembukaan</a:t>
            </a:r>
            <a:r>
              <a:rPr lang="en-US" sz="1100" dirty="0">
                <a:solidFill>
                  <a:schemeClr val="tx1"/>
                </a:solidFill>
              </a:rPr>
              <a:t> </a:t>
            </a:r>
            <a:r>
              <a:rPr lang="en-US" sz="1100" dirty="0" err="1">
                <a:solidFill>
                  <a:schemeClr val="tx1"/>
                </a:solidFill>
              </a:rPr>
              <a:t>rekening</a:t>
            </a:r>
            <a:r>
              <a:rPr lang="en-US" sz="1100" dirty="0">
                <a:solidFill>
                  <a:schemeClr val="tx1"/>
                </a:solidFill>
              </a:rPr>
              <a:t> </a:t>
            </a:r>
          </a:p>
          <a:p>
            <a:endParaRPr lang="en-US" sz="1100" dirty="0">
              <a:solidFill>
                <a:schemeClr val="tx1"/>
              </a:solidFill>
            </a:endParaRPr>
          </a:p>
          <a:p>
            <a:r>
              <a:rPr lang="en-US" sz="1100" dirty="0" smtClean="0">
                <a:solidFill>
                  <a:schemeClr val="tx1"/>
                </a:solidFill>
              </a:rPr>
              <a:t>	 Document </a:t>
            </a:r>
            <a:r>
              <a:rPr lang="en-US" sz="1100" dirty="0" err="1">
                <a:solidFill>
                  <a:schemeClr val="tx1"/>
                </a:solidFill>
              </a:rPr>
              <a:t>yg</a:t>
            </a:r>
            <a:r>
              <a:rPr lang="en-US" sz="1100" dirty="0">
                <a:solidFill>
                  <a:schemeClr val="tx1"/>
                </a:solidFill>
              </a:rPr>
              <a:t> di </a:t>
            </a:r>
            <a:r>
              <a:rPr lang="en-US" sz="1100" dirty="0" err="1">
                <a:solidFill>
                  <a:schemeClr val="tx1"/>
                </a:solidFill>
              </a:rPr>
              <a:t>butuhkan</a:t>
            </a:r>
            <a:r>
              <a:rPr lang="en-US" sz="1100" dirty="0">
                <a:solidFill>
                  <a:schemeClr val="tx1"/>
                </a:solidFill>
              </a:rPr>
              <a:t> </a:t>
            </a:r>
            <a:r>
              <a:rPr lang="en-US" sz="1100" dirty="0" err="1">
                <a:solidFill>
                  <a:schemeClr val="tx1"/>
                </a:solidFill>
              </a:rPr>
              <a:t>berupa</a:t>
            </a:r>
            <a:r>
              <a:rPr lang="en-US" sz="1100" dirty="0">
                <a:solidFill>
                  <a:schemeClr val="tx1"/>
                </a:solidFill>
              </a:rPr>
              <a:t> : </a:t>
            </a:r>
          </a:p>
          <a:p>
            <a:r>
              <a:rPr lang="en-US" sz="1100" dirty="0" smtClean="0">
                <a:solidFill>
                  <a:schemeClr val="tx1"/>
                </a:solidFill>
              </a:rPr>
              <a:t>	1. Image </a:t>
            </a:r>
            <a:r>
              <a:rPr lang="en-US" sz="1100" dirty="0">
                <a:solidFill>
                  <a:schemeClr val="tx1"/>
                </a:solidFill>
              </a:rPr>
              <a:t>KTP </a:t>
            </a:r>
          </a:p>
          <a:p>
            <a:r>
              <a:rPr lang="en-US" sz="1100" dirty="0" smtClean="0">
                <a:solidFill>
                  <a:schemeClr val="tx1"/>
                </a:solidFill>
              </a:rPr>
              <a:t>	2. </a:t>
            </a:r>
            <a:r>
              <a:rPr lang="en-US" sz="1100" dirty="0" err="1" smtClean="0">
                <a:solidFill>
                  <a:schemeClr val="tx1"/>
                </a:solidFill>
              </a:rPr>
              <a:t>Foto</a:t>
            </a:r>
            <a:r>
              <a:rPr lang="en-US" sz="1100" dirty="0" smtClean="0">
                <a:solidFill>
                  <a:schemeClr val="tx1"/>
                </a:solidFill>
              </a:rPr>
              <a:t> </a:t>
            </a:r>
            <a:r>
              <a:rPr lang="en-US" sz="1100" dirty="0" err="1">
                <a:solidFill>
                  <a:schemeClr val="tx1"/>
                </a:solidFill>
              </a:rPr>
              <a:t>selfie</a:t>
            </a:r>
            <a:r>
              <a:rPr lang="en-US" sz="1100" dirty="0">
                <a:solidFill>
                  <a:schemeClr val="tx1"/>
                </a:solidFill>
              </a:rPr>
              <a:t> </a:t>
            </a:r>
          </a:p>
          <a:p>
            <a:r>
              <a:rPr lang="en-US" sz="1100" dirty="0" smtClean="0">
                <a:solidFill>
                  <a:schemeClr val="tx1"/>
                </a:solidFill>
              </a:rPr>
              <a:t>	3. </a:t>
            </a:r>
            <a:r>
              <a:rPr lang="en-US" sz="1100" dirty="0" err="1" smtClean="0">
                <a:solidFill>
                  <a:schemeClr val="tx1"/>
                </a:solidFill>
              </a:rPr>
              <a:t>Tanda</a:t>
            </a:r>
            <a:r>
              <a:rPr lang="en-US" sz="1100" dirty="0" smtClean="0">
                <a:solidFill>
                  <a:schemeClr val="tx1"/>
                </a:solidFill>
              </a:rPr>
              <a:t> </a:t>
            </a:r>
            <a:r>
              <a:rPr lang="en-US" sz="1100" dirty="0" err="1">
                <a:solidFill>
                  <a:schemeClr val="tx1"/>
                </a:solidFill>
              </a:rPr>
              <a:t>tangan</a:t>
            </a:r>
            <a:r>
              <a:rPr lang="en-US" sz="1100" dirty="0">
                <a:solidFill>
                  <a:schemeClr val="tx1"/>
                </a:solidFill>
              </a:rPr>
              <a:t> </a:t>
            </a:r>
          </a:p>
          <a:p>
            <a:r>
              <a:rPr lang="en-US" sz="1100" dirty="0" smtClean="0">
                <a:solidFill>
                  <a:schemeClr val="tx1"/>
                </a:solidFill>
              </a:rPr>
              <a:t>	4. NPWP </a:t>
            </a:r>
            <a:r>
              <a:rPr lang="en-US" sz="1100" dirty="0">
                <a:solidFill>
                  <a:schemeClr val="tx1"/>
                </a:solidFill>
              </a:rPr>
              <a:t>(optional) </a:t>
            </a:r>
            <a:r>
              <a:rPr lang="en-US" sz="1100" dirty="0" err="1">
                <a:solidFill>
                  <a:schemeClr val="tx1"/>
                </a:solidFill>
              </a:rPr>
              <a:t>jika</a:t>
            </a:r>
            <a:r>
              <a:rPr lang="en-US" sz="1100" dirty="0">
                <a:solidFill>
                  <a:schemeClr val="tx1"/>
                </a:solidFill>
              </a:rPr>
              <a:t> </a:t>
            </a:r>
            <a:r>
              <a:rPr lang="en-US" sz="1100" dirty="0" err="1">
                <a:solidFill>
                  <a:schemeClr val="tx1"/>
                </a:solidFill>
              </a:rPr>
              <a:t>tidak</a:t>
            </a:r>
            <a:r>
              <a:rPr lang="en-US" sz="1100" dirty="0">
                <a:solidFill>
                  <a:schemeClr val="tx1"/>
                </a:solidFill>
              </a:rPr>
              <a:t> di </a:t>
            </a:r>
            <a:r>
              <a:rPr lang="en-US" sz="1100" dirty="0" err="1">
                <a:solidFill>
                  <a:schemeClr val="tx1"/>
                </a:solidFill>
              </a:rPr>
              <a:t>isi</a:t>
            </a:r>
            <a:r>
              <a:rPr lang="en-US" sz="1100" dirty="0">
                <a:solidFill>
                  <a:schemeClr val="tx1"/>
                </a:solidFill>
              </a:rPr>
              <a:t> , </a:t>
            </a:r>
            <a:r>
              <a:rPr lang="en-US" sz="1100" dirty="0" err="1">
                <a:solidFill>
                  <a:schemeClr val="tx1"/>
                </a:solidFill>
              </a:rPr>
              <a:t>tetapi</a:t>
            </a:r>
            <a:r>
              <a:rPr lang="en-US" sz="1100" dirty="0">
                <a:solidFill>
                  <a:schemeClr val="tx1"/>
                </a:solidFill>
              </a:rPr>
              <a:t> </a:t>
            </a:r>
            <a:r>
              <a:rPr lang="en-US" sz="1100" dirty="0" err="1">
                <a:solidFill>
                  <a:schemeClr val="tx1"/>
                </a:solidFill>
              </a:rPr>
              <a:t>jika</a:t>
            </a:r>
            <a:r>
              <a:rPr lang="en-US" sz="1100" dirty="0">
                <a:solidFill>
                  <a:schemeClr val="tx1"/>
                </a:solidFill>
              </a:rPr>
              <a:t> di </a:t>
            </a:r>
            <a:r>
              <a:rPr lang="en-US" sz="1100" dirty="0" err="1">
                <a:solidFill>
                  <a:schemeClr val="tx1"/>
                </a:solidFill>
              </a:rPr>
              <a:t>isi</a:t>
            </a:r>
            <a:r>
              <a:rPr lang="en-US" sz="1100" dirty="0">
                <a:solidFill>
                  <a:schemeClr val="tx1"/>
                </a:solidFill>
              </a:rPr>
              <a:t> </a:t>
            </a:r>
            <a:r>
              <a:rPr lang="en-US" sz="1100" dirty="0" err="1">
                <a:solidFill>
                  <a:schemeClr val="tx1"/>
                </a:solidFill>
              </a:rPr>
              <a:t>menjadi</a:t>
            </a:r>
            <a:r>
              <a:rPr lang="en-US" sz="1100" dirty="0">
                <a:solidFill>
                  <a:schemeClr val="tx1"/>
                </a:solidFill>
              </a:rPr>
              <a:t> mandatory </a:t>
            </a:r>
          </a:p>
          <a:p>
            <a:endParaRPr lang="en-US" sz="1100" dirty="0">
              <a:solidFill>
                <a:schemeClr val="tx1"/>
              </a:solidFill>
            </a:endParaRPr>
          </a:p>
          <a:p>
            <a:r>
              <a:rPr lang="en-US" sz="1100" dirty="0" smtClean="0">
                <a:solidFill>
                  <a:schemeClr val="tx1"/>
                </a:solidFill>
              </a:rPr>
              <a:t>d. </a:t>
            </a:r>
            <a:r>
              <a:rPr lang="en-US" sz="1100" dirty="0" err="1" smtClean="0">
                <a:solidFill>
                  <a:schemeClr val="tx1"/>
                </a:solidFill>
              </a:rPr>
              <a:t>Pe</a:t>
            </a:r>
            <a:r>
              <a:rPr lang="en-US" sz="1100" dirty="0" smtClean="0">
                <a:solidFill>
                  <a:schemeClr val="tx1"/>
                </a:solidFill>
              </a:rPr>
              <a:t> </a:t>
            </a:r>
            <a:r>
              <a:rPr lang="en-US" sz="1100" dirty="0" err="1">
                <a:solidFill>
                  <a:schemeClr val="tx1"/>
                </a:solidFill>
              </a:rPr>
              <a:t>akan</a:t>
            </a:r>
            <a:r>
              <a:rPr lang="en-US" sz="1100" dirty="0">
                <a:solidFill>
                  <a:schemeClr val="tx1"/>
                </a:solidFill>
              </a:rPr>
              <a:t> </a:t>
            </a:r>
            <a:r>
              <a:rPr lang="en-US" sz="1100" dirty="0" err="1">
                <a:solidFill>
                  <a:schemeClr val="tx1"/>
                </a:solidFill>
              </a:rPr>
              <a:t>melakukan</a:t>
            </a:r>
            <a:r>
              <a:rPr lang="en-US" sz="1100" dirty="0">
                <a:solidFill>
                  <a:schemeClr val="tx1"/>
                </a:solidFill>
              </a:rPr>
              <a:t> validate Document </a:t>
            </a:r>
            <a:r>
              <a:rPr lang="en-US" sz="1100" dirty="0" err="1">
                <a:solidFill>
                  <a:schemeClr val="tx1"/>
                </a:solidFill>
              </a:rPr>
              <a:t>dan</a:t>
            </a:r>
            <a:r>
              <a:rPr lang="en-US" sz="1100" dirty="0">
                <a:solidFill>
                  <a:schemeClr val="tx1"/>
                </a:solidFill>
              </a:rPr>
              <a:t> </a:t>
            </a:r>
            <a:r>
              <a:rPr lang="en-US" sz="1100" dirty="0" err="1">
                <a:solidFill>
                  <a:schemeClr val="tx1"/>
                </a:solidFill>
              </a:rPr>
              <a:t>liveness</a:t>
            </a:r>
            <a:r>
              <a:rPr lang="en-US" sz="1100" dirty="0">
                <a:solidFill>
                  <a:schemeClr val="tx1"/>
                </a:solidFill>
              </a:rPr>
              <a:t> </a:t>
            </a:r>
            <a:r>
              <a:rPr lang="en-US" sz="1100" dirty="0" err="1">
                <a:solidFill>
                  <a:schemeClr val="tx1"/>
                </a:solidFill>
              </a:rPr>
              <a:t>dari</a:t>
            </a:r>
            <a:r>
              <a:rPr lang="en-US" sz="1100" dirty="0">
                <a:solidFill>
                  <a:schemeClr val="tx1"/>
                </a:solidFill>
              </a:rPr>
              <a:t> yang di upload </a:t>
            </a:r>
            <a:r>
              <a:rPr lang="en-US" sz="1100" dirty="0" err="1">
                <a:solidFill>
                  <a:schemeClr val="tx1"/>
                </a:solidFill>
              </a:rPr>
              <a:t>oleh</a:t>
            </a:r>
            <a:r>
              <a:rPr lang="en-US" sz="1100" dirty="0">
                <a:solidFill>
                  <a:schemeClr val="tx1"/>
                </a:solidFill>
              </a:rPr>
              <a:t> customer </a:t>
            </a:r>
          </a:p>
          <a:p>
            <a:r>
              <a:rPr lang="en-US" sz="1100" dirty="0" smtClean="0">
                <a:solidFill>
                  <a:schemeClr val="tx1"/>
                </a:solidFill>
              </a:rPr>
              <a:t>e. </a:t>
            </a:r>
            <a:r>
              <a:rPr lang="en-US" sz="1100" dirty="0" err="1" smtClean="0">
                <a:solidFill>
                  <a:schemeClr val="tx1"/>
                </a:solidFill>
              </a:rPr>
              <a:t>Jika</a:t>
            </a:r>
            <a:r>
              <a:rPr lang="en-US" sz="1100" dirty="0" smtClean="0">
                <a:solidFill>
                  <a:schemeClr val="tx1"/>
                </a:solidFill>
              </a:rPr>
              <a:t> </a:t>
            </a:r>
            <a:r>
              <a:rPr lang="en-US" sz="1100" dirty="0">
                <a:solidFill>
                  <a:schemeClr val="tx1"/>
                </a:solidFill>
              </a:rPr>
              <a:t>document </a:t>
            </a:r>
            <a:r>
              <a:rPr lang="en-US" sz="1100" dirty="0" err="1">
                <a:solidFill>
                  <a:schemeClr val="tx1"/>
                </a:solidFill>
              </a:rPr>
              <a:t>tersebut</a:t>
            </a:r>
            <a:r>
              <a:rPr lang="en-US" sz="1100" dirty="0">
                <a:solidFill>
                  <a:schemeClr val="tx1"/>
                </a:solidFill>
              </a:rPr>
              <a:t> valid </a:t>
            </a:r>
            <a:r>
              <a:rPr lang="en-US" sz="1100" dirty="0" err="1">
                <a:solidFill>
                  <a:schemeClr val="tx1"/>
                </a:solidFill>
              </a:rPr>
              <a:t>Pe</a:t>
            </a:r>
            <a:r>
              <a:rPr lang="en-US" sz="1100" dirty="0">
                <a:solidFill>
                  <a:schemeClr val="tx1"/>
                </a:solidFill>
              </a:rPr>
              <a:t> </a:t>
            </a:r>
            <a:r>
              <a:rPr lang="en-US" sz="1100" dirty="0" err="1">
                <a:solidFill>
                  <a:schemeClr val="tx1"/>
                </a:solidFill>
              </a:rPr>
              <a:t>akan</a:t>
            </a:r>
            <a:r>
              <a:rPr lang="en-US" sz="1100" dirty="0">
                <a:solidFill>
                  <a:schemeClr val="tx1"/>
                </a:solidFill>
              </a:rPr>
              <a:t> send request </a:t>
            </a:r>
            <a:r>
              <a:rPr lang="en-US" sz="1100" dirty="0" err="1">
                <a:solidFill>
                  <a:schemeClr val="tx1"/>
                </a:solidFill>
              </a:rPr>
              <a:t>ke</a:t>
            </a:r>
            <a:r>
              <a:rPr lang="en-US" sz="1100" dirty="0">
                <a:solidFill>
                  <a:schemeClr val="tx1"/>
                </a:solidFill>
              </a:rPr>
              <a:t> API </a:t>
            </a:r>
            <a:r>
              <a:rPr lang="en-US" sz="1100" dirty="0" err="1">
                <a:solidFill>
                  <a:schemeClr val="tx1"/>
                </a:solidFill>
              </a:rPr>
              <a:t>maybank</a:t>
            </a:r>
            <a:r>
              <a:rPr lang="en-US" sz="1100" dirty="0">
                <a:solidFill>
                  <a:schemeClr val="tx1"/>
                </a:solidFill>
              </a:rPr>
              <a:t> </a:t>
            </a:r>
            <a:r>
              <a:rPr lang="en-US" sz="1100" dirty="0" err="1">
                <a:solidFill>
                  <a:schemeClr val="tx1"/>
                </a:solidFill>
              </a:rPr>
              <a:t>untuk</a:t>
            </a:r>
            <a:r>
              <a:rPr lang="en-US" sz="1100" dirty="0">
                <a:solidFill>
                  <a:schemeClr val="tx1"/>
                </a:solidFill>
              </a:rPr>
              <a:t> </a:t>
            </a:r>
            <a:r>
              <a:rPr lang="en-US" sz="1100" dirty="0" err="1">
                <a:solidFill>
                  <a:schemeClr val="tx1"/>
                </a:solidFill>
              </a:rPr>
              <a:t>melakukan</a:t>
            </a:r>
            <a:r>
              <a:rPr lang="en-US" sz="1100" dirty="0">
                <a:solidFill>
                  <a:schemeClr val="tx1"/>
                </a:solidFill>
              </a:rPr>
              <a:t> create account </a:t>
            </a:r>
            <a:r>
              <a:rPr lang="en-US" sz="1100" dirty="0" err="1">
                <a:solidFill>
                  <a:schemeClr val="tx1"/>
                </a:solidFill>
              </a:rPr>
              <a:t>dan</a:t>
            </a:r>
            <a:r>
              <a:rPr lang="en-US" sz="1100" dirty="0">
                <a:solidFill>
                  <a:schemeClr val="tx1"/>
                </a:solidFill>
              </a:rPr>
              <a:t> save document </a:t>
            </a:r>
            <a:r>
              <a:rPr lang="en-US" sz="1100" dirty="0" err="1">
                <a:solidFill>
                  <a:schemeClr val="tx1"/>
                </a:solidFill>
              </a:rPr>
              <a:t>ke</a:t>
            </a:r>
            <a:r>
              <a:rPr lang="en-US" sz="1100" dirty="0">
                <a:solidFill>
                  <a:schemeClr val="tx1"/>
                </a:solidFill>
              </a:rPr>
              <a:t> ECM , </a:t>
            </a:r>
            <a:r>
              <a:rPr lang="en-US" sz="1100" dirty="0" err="1">
                <a:solidFill>
                  <a:schemeClr val="tx1"/>
                </a:solidFill>
              </a:rPr>
              <a:t>Kemudian</a:t>
            </a:r>
            <a:r>
              <a:rPr lang="en-US" sz="1100" dirty="0">
                <a:solidFill>
                  <a:schemeClr val="tx1"/>
                </a:solidFill>
              </a:rPr>
              <a:t> PE </a:t>
            </a:r>
            <a:r>
              <a:rPr lang="en-US" sz="1100" dirty="0" err="1">
                <a:solidFill>
                  <a:schemeClr val="tx1"/>
                </a:solidFill>
              </a:rPr>
              <a:t>akan</a:t>
            </a:r>
            <a:r>
              <a:rPr lang="en-US" sz="1100" dirty="0">
                <a:solidFill>
                  <a:schemeClr val="tx1"/>
                </a:solidFill>
              </a:rPr>
              <a:t> </a:t>
            </a:r>
            <a:r>
              <a:rPr lang="en-US" sz="1100" dirty="0" err="1">
                <a:solidFill>
                  <a:schemeClr val="tx1"/>
                </a:solidFill>
              </a:rPr>
              <a:t>menungu</a:t>
            </a:r>
            <a:r>
              <a:rPr lang="en-US" sz="1100" dirty="0">
                <a:solidFill>
                  <a:schemeClr val="tx1"/>
                </a:solidFill>
              </a:rPr>
              <a:t> call back </a:t>
            </a:r>
            <a:r>
              <a:rPr lang="en-US" sz="1100" dirty="0" err="1">
                <a:solidFill>
                  <a:schemeClr val="tx1"/>
                </a:solidFill>
              </a:rPr>
              <a:t>dari</a:t>
            </a:r>
            <a:r>
              <a:rPr lang="en-US" sz="1100" dirty="0">
                <a:solidFill>
                  <a:schemeClr val="tx1"/>
                </a:solidFill>
              </a:rPr>
              <a:t> System RDN</a:t>
            </a:r>
          </a:p>
          <a:p>
            <a:pPr algn="ctr"/>
            <a:endParaRPr lang="en-US" dirty="0"/>
          </a:p>
        </p:txBody>
      </p:sp>
    </p:spTree>
    <p:extLst>
      <p:ext uri="{BB962C8B-B14F-4D97-AF65-F5344CB8AC3E}">
        <p14:creationId xmlns:p14="http://schemas.microsoft.com/office/powerpoint/2010/main" val="2815628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832" y="0"/>
            <a:ext cx="10082167" cy="719707"/>
          </a:xfrm>
        </p:spPr>
        <p:txBody>
          <a:bodyPr>
            <a:normAutofit/>
          </a:bodyPr>
          <a:lstStyle/>
          <a:p>
            <a:r>
              <a:rPr lang="en-US" sz="2400" dirty="0" smtClean="0">
                <a:latin typeface="Times New Roman" panose="02020603050405020304" pitchFamily="18" charset="0"/>
                <a:cs typeface="Times New Roman" panose="02020603050405020304" pitchFamily="18" charset="0"/>
              </a:rPr>
              <a:t>Create U Account ETB Style</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078" y="0"/>
            <a:ext cx="6655148" cy="6858000"/>
          </a:xfrm>
          <a:prstGeom prst="rect">
            <a:avLst/>
          </a:prstGeom>
        </p:spPr>
      </p:pic>
      <p:sp>
        <p:nvSpPr>
          <p:cNvPr id="3" name="Rounded Rectangle 2"/>
          <p:cNvSpPr/>
          <p:nvPr/>
        </p:nvSpPr>
        <p:spPr>
          <a:xfrm>
            <a:off x="339865" y="784927"/>
            <a:ext cx="5008970" cy="23466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Saving U Registration </a:t>
            </a:r>
            <a:endParaRPr lang="en-US" sz="1000" dirty="0" smtClean="0">
              <a:solidFill>
                <a:schemeClr val="tx1"/>
              </a:solidFill>
            </a:endParaRPr>
          </a:p>
          <a:p>
            <a:endParaRPr lang="en-US" sz="1000" dirty="0">
              <a:solidFill>
                <a:schemeClr val="tx1"/>
              </a:solidFill>
            </a:endParaRPr>
          </a:p>
          <a:p>
            <a:r>
              <a:rPr lang="en-US" sz="1000" dirty="0" smtClean="0">
                <a:solidFill>
                  <a:schemeClr val="tx1"/>
                </a:solidFill>
              </a:rPr>
              <a:t>• </a:t>
            </a:r>
            <a:r>
              <a:rPr lang="en-US" sz="1000" dirty="0" err="1" smtClean="0">
                <a:solidFill>
                  <a:schemeClr val="tx1"/>
                </a:solidFill>
              </a:rPr>
              <a:t>Cutomer</a:t>
            </a:r>
            <a:r>
              <a:rPr lang="en-US" sz="1000" dirty="0" smtClean="0">
                <a:solidFill>
                  <a:schemeClr val="tx1"/>
                </a:solidFill>
              </a:rPr>
              <a:t> </a:t>
            </a:r>
            <a:r>
              <a:rPr lang="en-US" sz="1000" dirty="0" err="1">
                <a:solidFill>
                  <a:schemeClr val="tx1"/>
                </a:solidFill>
              </a:rPr>
              <a:t>akan</a:t>
            </a:r>
            <a:r>
              <a:rPr lang="en-US" sz="1000" dirty="0">
                <a:solidFill>
                  <a:schemeClr val="tx1"/>
                </a:solidFill>
              </a:rPr>
              <a:t> </a:t>
            </a:r>
            <a:r>
              <a:rPr lang="en-US" sz="1000" dirty="0" err="1">
                <a:solidFill>
                  <a:schemeClr val="tx1"/>
                </a:solidFill>
              </a:rPr>
              <a:t>melakukan</a:t>
            </a:r>
            <a:r>
              <a:rPr lang="en-US" sz="1000" dirty="0">
                <a:solidFill>
                  <a:schemeClr val="tx1"/>
                </a:solidFill>
              </a:rPr>
              <a:t> </a:t>
            </a:r>
            <a:r>
              <a:rPr lang="en-US" sz="1000" dirty="0" err="1">
                <a:solidFill>
                  <a:schemeClr val="tx1"/>
                </a:solidFill>
              </a:rPr>
              <a:t>pengisian</a:t>
            </a:r>
            <a:r>
              <a:rPr lang="en-US" sz="1000" dirty="0">
                <a:solidFill>
                  <a:schemeClr val="tx1"/>
                </a:solidFill>
              </a:rPr>
              <a:t> form </a:t>
            </a:r>
            <a:r>
              <a:rPr lang="en-US" sz="1000" dirty="0" err="1">
                <a:solidFill>
                  <a:schemeClr val="tx1"/>
                </a:solidFill>
              </a:rPr>
              <a:t>Registrasi</a:t>
            </a:r>
            <a:r>
              <a:rPr lang="en-US" sz="1000" dirty="0">
                <a:solidFill>
                  <a:schemeClr val="tx1"/>
                </a:solidFill>
              </a:rPr>
              <a:t> di </a:t>
            </a:r>
            <a:r>
              <a:rPr lang="en-US" sz="1000" dirty="0" err="1">
                <a:solidFill>
                  <a:schemeClr val="tx1"/>
                </a:solidFill>
              </a:rPr>
              <a:t>mana</a:t>
            </a:r>
            <a:r>
              <a:rPr lang="en-US" sz="1000" dirty="0">
                <a:solidFill>
                  <a:schemeClr val="tx1"/>
                </a:solidFill>
              </a:rPr>
              <a:t> </a:t>
            </a:r>
            <a:r>
              <a:rPr lang="en-US" sz="1000" dirty="0" err="1">
                <a:solidFill>
                  <a:schemeClr val="tx1"/>
                </a:solidFill>
              </a:rPr>
              <a:t>terdapat</a:t>
            </a:r>
            <a:r>
              <a:rPr lang="en-US" sz="1000" dirty="0">
                <a:solidFill>
                  <a:schemeClr val="tx1"/>
                </a:solidFill>
              </a:rPr>
              <a:t> account yang di input </a:t>
            </a:r>
            <a:r>
              <a:rPr lang="en-US" sz="1000" dirty="0" err="1">
                <a:solidFill>
                  <a:schemeClr val="tx1"/>
                </a:solidFill>
              </a:rPr>
              <a:t>sebagai</a:t>
            </a:r>
            <a:r>
              <a:rPr lang="en-US" sz="1000" dirty="0">
                <a:solidFill>
                  <a:schemeClr val="tx1"/>
                </a:solidFill>
              </a:rPr>
              <a:t> </a:t>
            </a:r>
            <a:r>
              <a:rPr lang="en-US" sz="1000" dirty="0" err="1">
                <a:solidFill>
                  <a:schemeClr val="tx1"/>
                </a:solidFill>
              </a:rPr>
              <a:t>salah</a:t>
            </a:r>
            <a:r>
              <a:rPr lang="en-US" sz="1000" dirty="0">
                <a:solidFill>
                  <a:schemeClr val="tx1"/>
                </a:solidFill>
              </a:rPr>
              <a:t> </a:t>
            </a:r>
            <a:r>
              <a:rPr lang="en-US" sz="1000" dirty="0" err="1">
                <a:solidFill>
                  <a:schemeClr val="tx1"/>
                </a:solidFill>
              </a:rPr>
              <a:t>satu</a:t>
            </a:r>
            <a:r>
              <a:rPr lang="en-US" sz="1000" dirty="0">
                <a:solidFill>
                  <a:schemeClr val="tx1"/>
                </a:solidFill>
              </a:rPr>
              <a:t> part yang </a:t>
            </a:r>
            <a:r>
              <a:rPr lang="en-US" sz="1000" dirty="0" err="1">
                <a:solidFill>
                  <a:schemeClr val="tx1"/>
                </a:solidFill>
              </a:rPr>
              <a:t>akan</a:t>
            </a:r>
            <a:r>
              <a:rPr lang="en-US" sz="1000" dirty="0">
                <a:solidFill>
                  <a:schemeClr val="tx1"/>
                </a:solidFill>
              </a:rPr>
              <a:t> di </a:t>
            </a:r>
            <a:r>
              <a:rPr lang="en-US" sz="1000" dirty="0" err="1">
                <a:solidFill>
                  <a:schemeClr val="tx1"/>
                </a:solidFill>
              </a:rPr>
              <a:t>lakukan</a:t>
            </a:r>
            <a:r>
              <a:rPr lang="en-US" sz="1000" dirty="0">
                <a:solidFill>
                  <a:schemeClr val="tx1"/>
                </a:solidFill>
              </a:rPr>
              <a:t> </a:t>
            </a:r>
            <a:r>
              <a:rPr lang="en-US" sz="1000" dirty="0" err="1">
                <a:solidFill>
                  <a:schemeClr val="tx1"/>
                </a:solidFill>
              </a:rPr>
              <a:t>validasi</a:t>
            </a:r>
            <a:endParaRPr lang="en-US" sz="1000" dirty="0">
              <a:solidFill>
                <a:schemeClr val="tx1"/>
              </a:solidFill>
            </a:endParaRPr>
          </a:p>
          <a:p>
            <a:r>
              <a:rPr lang="en-US" sz="1000" dirty="0" smtClean="0">
                <a:solidFill>
                  <a:schemeClr val="tx1"/>
                </a:solidFill>
              </a:rPr>
              <a:t>• PE </a:t>
            </a:r>
            <a:r>
              <a:rPr lang="en-US" sz="1000" dirty="0" err="1">
                <a:solidFill>
                  <a:schemeClr val="tx1"/>
                </a:solidFill>
              </a:rPr>
              <a:t>akan</a:t>
            </a:r>
            <a:r>
              <a:rPr lang="en-US" sz="1000" dirty="0">
                <a:solidFill>
                  <a:schemeClr val="tx1"/>
                </a:solidFill>
              </a:rPr>
              <a:t> </a:t>
            </a:r>
            <a:r>
              <a:rPr lang="en-US" sz="1000" dirty="0" err="1">
                <a:solidFill>
                  <a:schemeClr val="tx1"/>
                </a:solidFill>
              </a:rPr>
              <a:t>melakukan</a:t>
            </a:r>
            <a:r>
              <a:rPr lang="en-US" sz="1000" dirty="0">
                <a:solidFill>
                  <a:schemeClr val="tx1"/>
                </a:solidFill>
              </a:rPr>
              <a:t> </a:t>
            </a:r>
            <a:r>
              <a:rPr lang="en-US" sz="1000" dirty="0" err="1">
                <a:solidFill>
                  <a:schemeClr val="tx1"/>
                </a:solidFill>
              </a:rPr>
              <a:t>Validasi</a:t>
            </a:r>
            <a:r>
              <a:rPr lang="en-US" sz="1000" dirty="0">
                <a:solidFill>
                  <a:schemeClr val="tx1"/>
                </a:solidFill>
              </a:rPr>
              <a:t> </a:t>
            </a:r>
            <a:r>
              <a:rPr lang="en-US" sz="1000" dirty="0" err="1">
                <a:solidFill>
                  <a:schemeClr val="tx1"/>
                </a:solidFill>
              </a:rPr>
              <a:t>terhadap</a:t>
            </a:r>
            <a:r>
              <a:rPr lang="en-US" sz="1000" dirty="0">
                <a:solidFill>
                  <a:schemeClr val="tx1"/>
                </a:solidFill>
              </a:rPr>
              <a:t> form </a:t>
            </a:r>
            <a:r>
              <a:rPr lang="en-US" sz="1000" dirty="0" err="1">
                <a:solidFill>
                  <a:schemeClr val="tx1"/>
                </a:solidFill>
              </a:rPr>
              <a:t>registrasi</a:t>
            </a:r>
            <a:r>
              <a:rPr lang="en-US" sz="1000" dirty="0">
                <a:solidFill>
                  <a:schemeClr val="tx1"/>
                </a:solidFill>
              </a:rPr>
              <a:t> </a:t>
            </a:r>
            <a:r>
              <a:rPr lang="en-US" sz="1000" dirty="0" err="1">
                <a:solidFill>
                  <a:schemeClr val="tx1"/>
                </a:solidFill>
              </a:rPr>
              <a:t>dan</a:t>
            </a:r>
            <a:r>
              <a:rPr lang="en-US" sz="1000" dirty="0">
                <a:solidFill>
                  <a:schemeClr val="tx1"/>
                </a:solidFill>
              </a:rPr>
              <a:t> </a:t>
            </a:r>
            <a:r>
              <a:rPr lang="en-US" sz="1000" dirty="0" err="1">
                <a:solidFill>
                  <a:schemeClr val="tx1"/>
                </a:solidFill>
              </a:rPr>
              <a:t>livenessnya</a:t>
            </a:r>
            <a:r>
              <a:rPr lang="en-US" sz="1000" dirty="0">
                <a:solidFill>
                  <a:schemeClr val="tx1"/>
                </a:solidFill>
              </a:rPr>
              <a:t> </a:t>
            </a:r>
          </a:p>
          <a:p>
            <a:r>
              <a:rPr lang="en-US" sz="1000" dirty="0" smtClean="0">
                <a:solidFill>
                  <a:schemeClr val="tx1"/>
                </a:solidFill>
              </a:rPr>
              <a:t>• </a:t>
            </a:r>
            <a:r>
              <a:rPr lang="en-US" sz="1000" dirty="0" err="1" smtClean="0">
                <a:solidFill>
                  <a:schemeClr val="tx1"/>
                </a:solidFill>
              </a:rPr>
              <a:t>Jika</a:t>
            </a:r>
            <a:r>
              <a:rPr lang="en-US" sz="1000" dirty="0" smtClean="0">
                <a:solidFill>
                  <a:schemeClr val="tx1"/>
                </a:solidFill>
              </a:rPr>
              <a:t> </a:t>
            </a:r>
            <a:r>
              <a:rPr lang="en-US" sz="1000" dirty="0" err="1">
                <a:solidFill>
                  <a:schemeClr val="tx1"/>
                </a:solidFill>
              </a:rPr>
              <a:t>hasilnya</a:t>
            </a:r>
            <a:r>
              <a:rPr lang="en-US" sz="1000" dirty="0">
                <a:solidFill>
                  <a:schemeClr val="tx1"/>
                </a:solidFill>
              </a:rPr>
              <a:t> </a:t>
            </a:r>
            <a:r>
              <a:rPr lang="en-US" sz="1000" dirty="0" err="1">
                <a:solidFill>
                  <a:schemeClr val="tx1"/>
                </a:solidFill>
              </a:rPr>
              <a:t>tidak</a:t>
            </a:r>
            <a:r>
              <a:rPr lang="en-US" sz="1000" dirty="0">
                <a:solidFill>
                  <a:schemeClr val="tx1"/>
                </a:solidFill>
              </a:rPr>
              <a:t> valid </a:t>
            </a:r>
            <a:r>
              <a:rPr lang="en-US" sz="1000" dirty="0" err="1">
                <a:solidFill>
                  <a:schemeClr val="tx1"/>
                </a:solidFill>
              </a:rPr>
              <a:t>akan</a:t>
            </a:r>
            <a:r>
              <a:rPr lang="en-US" sz="1000" dirty="0">
                <a:solidFill>
                  <a:schemeClr val="tx1"/>
                </a:solidFill>
              </a:rPr>
              <a:t> di </a:t>
            </a:r>
            <a:r>
              <a:rPr lang="en-US" sz="1000" dirty="0" err="1">
                <a:solidFill>
                  <a:schemeClr val="tx1"/>
                </a:solidFill>
              </a:rPr>
              <a:t>suruh</a:t>
            </a:r>
            <a:r>
              <a:rPr lang="en-US" sz="1000" dirty="0">
                <a:solidFill>
                  <a:schemeClr val="tx1"/>
                </a:solidFill>
              </a:rPr>
              <a:t> </a:t>
            </a:r>
            <a:r>
              <a:rPr lang="en-US" sz="1000" dirty="0" err="1">
                <a:solidFill>
                  <a:schemeClr val="tx1"/>
                </a:solidFill>
              </a:rPr>
              <a:t>mengisi</a:t>
            </a:r>
            <a:r>
              <a:rPr lang="en-US" sz="1000" dirty="0">
                <a:solidFill>
                  <a:schemeClr val="tx1"/>
                </a:solidFill>
              </a:rPr>
              <a:t> </a:t>
            </a:r>
            <a:r>
              <a:rPr lang="en-US" sz="1000" dirty="0" err="1">
                <a:solidFill>
                  <a:schemeClr val="tx1"/>
                </a:solidFill>
              </a:rPr>
              <a:t>ulang</a:t>
            </a:r>
            <a:r>
              <a:rPr lang="en-US" sz="1000" dirty="0">
                <a:solidFill>
                  <a:schemeClr val="tx1"/>
                </a:solidFill>
              </a:rPr>
              <a:t> </a:t>
            </a:r>
          </a:p>
          <a:p>
            <a:r>
              <a:rPr lang="en-US" sz="1000" dirty="0" smtClean="0">
                <a:solidFill>
                  <a:schemeClr val="tx1"/>
                </a:solidFill>
              </a:rPr>
              <a:t>• </a:t>
            </a:r>
            <a:r>
              <a:rPr lang="en-US" sz="1000" dirty="0" err="1" smtClean="0">
                <a:solidFill>
                  <a:schemeClr val="tx1"/>
                </a:solidFill>
              </a:rPr>
              <a:t>Jika</a:t>
            </a:r>
            <a:r>
              <a:rPr lang="en-US" sz="1000" dirty="0" smtClean="0">
                <a:solidFill>
                  <a:schemeClr val="tx1"/>
                </a:solidFill>
              </a:rPr>
              <a:t> </a:t>
            </a:r>
            <a:r>
              <a:rPr lang="en-US" sz="1000" dirty="0" err="1">
                <a:solidFill>
                  <a:schemeClr val="tx1"/>
                </a:solidFill>
              </a:rPr>
              <a:t>hasilnya</a:t>
            </a:r>
            <a:r>
              <a:rPr lang="en-US" sz="1000" dirty="0">
                <a:solidFill>
                  <a:schemeClr val="tx1"/>
                </a:solidFill>
              </a:rPr>
              <a:t> valid </a:t>
            </a:r>
            <a:r>
              <a:rPr lang="en-US" sz="1000" dirty="0" err="1">
                <a:solidFill>
                  <a:schemeClr val="tx1"/>
                </a:solidFill>
              </a:rPr>
              <a:t>maka</a:t>
            </a:r>
            <a:r>
              <a:rPr lang="en-US" sz="1000" dirty="0">
                <a:solidFill>
                  <a:schemeClr val="tx1"/>
                </a:solidFill>
              </a:rPr>
              <a:t> system </a:t>
            </a:r>
            <a:r>
              <a:rPr lang="en-US" sz="1000" dirty="0" err="1">
                <a:solidFill>
                  <a:schemeClr val="tx1"/>
                </a:solidFill>
              </a:rPr>
              <a:t>Pe</a:t>
            </a:r>
            <a:r>
              <a:rPr lang="en-US" sz="1000" dirty="0">
                <a:solidFill>
                  <a:schemeClr val="tx1"/>
                </a:solidFill>
              </a:rPr>
              <a:t> </a:t>
            </a:r>
            <a:r>
              <a:rPr lang="en-US" sz="1000" dirty="0" err="1">
                <a:solidFill>
                  <a:schemeClr val="tx1"/>
                </a:solidFill>
              </a:rPr>
              <a:t>akan</a:t>
            </a:r>
            <a:r>
              <a:rPr lang="en-US" sz="1000" dirty="0">
                <a:solidFill>
                  <a:schemeClr val="tx1"/>
                </a:solidFill>
              </a:rPr>
              <a:t> </a:t>
            </a:r>
            <a:r>
              <a:rPr lang="en-US" sz="1000" dirty="0" err="1">
                <a:solidFill>
                  <a:schemeClr val="tx1"/>
                </a:solidFill>
              </a:rPr>
              <a:t>melakukan</a:t>
            </a:r>
            <a:r>
              <a:rPr lang="en-US" sz="1000" dirty="0">
                <a:solidFill>
                  <a:schemeClr val="tx1"/>
                </a:solidFill>
              </a:rPr>
              <a:t> call </a:t>
            </a:r>
            <a:r>
              <a:rPr lang="en-US" sz="1000" dirty="0" err="1">
                <a:solidFill>
                  <a:schemeClr val="tx1"/>
                </a:solidFill>
              </a:rPr>
              <a:t>untuk</a:t>
            </a:r>
            <a:r>
              <a:rPr lang="en-US" sz="1000" dirty="0">
                <a:solidFill>
                  <a:schemeClr val="tx1"/>
                </a:solidFill>
              </a:rPr>
              <a:t> </a:t>
            </a:r>
            <a:r>
              <a:rPr lang="en-US" sz="1000" dirty="0" err="1">
                <a:solidFill>
                  <a:schemeClr val="tx1"/>
                </a:solidFill>
              </a:rPr>
              <a:t>api</a:t>
            </a:r>
            <a:r>
              <a:rPr lang="en-US" sz="1000" dirty="0">
                <a:solidFill>
                  <a:schemeClr val="tx1"/>
                </a:solidFill>
              </a:rPr>
              <a:t> account validation </a:t>
            </a:r>
            <a:r>
              <a:rPr lang="en-US" sz="1000" dirty="0" err="1">
                <a:solidFill>
                  <a:schemeClr val="tx1"/>
                </a:solidFill>
              </a:rPr>
              <a:t>ke</a:t>
            </a:r>
            <a:r>
              <a:rPr lang="en-US" sz="1000" dirty="0">
                <a:solidFill>
                  <a:schemeClr val="tx1"/>
                </a:solidFill>
              </a:rPr>
              <a:t> Maybank </a:t>
            </a:r>
          </a:p>
          <a:p>
            <a:r>
              <a:rPr lang="en-US" sz="1000" dirty="0" smtClean="0">
                <a:solidFill>
                  <a:schemeClr val="tx1"/>
                </a:solidFill>
              </a:rPr>
              <a:t>• </a:t>
            </a:r>
            <a:r>
              <a:rPr lang="en-US" sz="1000" dirty="0" err="1" smtClean="0">
                <a:solidFill>
                  <a:schemeClr val="tx1"/>
                </a:solidFill>
              </a:rPr>
              <a:t>Untuk</a:t>
            </a:r>
            <a:r>
              <a:rPr lang="en-US" sz="1000" dirty="0" smtClean="0">
                <a:solidFill>
                  <a:schemeClr val="tx1"/>
                </a:solidFill>
              </a:rPr>
              <a:t> </a:t>
            </a:r>
            <a:r>
              <a:rPr lang="en-US" sz="1000" dirty="0" err="1">
                <a:solidFill>
                  <a:schemeClr val="tx1"/>
                </a:solidFill>
              </a:rPr>
              <a:t>melakukan</a:t>
            </a:r>
            <a:r>
              <a:rPr lang="en-US" sz="1000" dirty="0">
                <a:solidFill>
                  <a:schemeClr val="tx1"/>
                </a:solidFill>
              </a:rPr>
              <a:t> </a:t>
            </a:r>
            <a:r>
              <a:rPr lang="en-US" sz="1000" dirty="0" err="1">
                <a:solidFill>
                  <a:schemeClr val="tx1"/>
                </a:solidFill>
              </a:rPr>
              <a:t>validasi</a:t>
            </a:r>
            <a:r>
              <a:rPr lang="en-US" sz="1000" dirty="0">
                <a:solidFill>
                  <a:schemeClr val="tx1"/>
                </a:solidFill>
              </a:rPr>
              <a:t> </a:t>
            </a:r>
            <a:r>
              <a:rPr lang="en-US" sz="1000" dirty="0" err="1">
                <a:solidFill>
                  <a:schemeClr val="tx1"/>
                </a:solidFill>
              </a:rPr>
              <a:t>dari</a:t>
            </a:r>
            <a:r>
              <a:rPr lang="en-US" sz="1000" dirty="0">
                <a:solidFill>
                  <a:schemeClr val="tx1"/>
                </a:solidFill>
              </a:rPr>
              <a:t> account yang di input </a:t>
            </a:r>
            <a:r>
              <a:rPr lang="en-US" sz="1000" dirty="0" err="1">
                <a:solidFill>
                  <a:schemeClr val="tx1"/>
                </a:solidFill>
              </a:rPr>
              <a:t>nasabah</a:t>
            </a:r>
            <a:r>
              <a:rPr lang="en-US" sz="1000" dirty="0">
                <a:solidFill>
                  <a:schemeClr val="tx1"/>
                </a:solidFill>
              </a:rPr>
              <a:t> </a:t>
            </a:r>
          </a:p>
          <a:p>
            <a:r>
              <a:rPr lang="en-US" sz="1000" dirty="0" smtClean="0">
                <a:solidFill>
                  <a:schemeClr val="tx1"/>
                </a:solidFill>
              </a:rPr>
              <a:t>• </a:t>
            </a:r>
            <a:r>
              <a:rPr lang="en-US" sz="1000" dirty="0" err="1" smtClean="0">
                <a:solidFill>
                  <a:schemeClr val="tx1"/>
                </a:solidFill>
              </a:rPr>
              <a:t>Jika</a:t>
            </a:r>
            <a:r>
              <a:rPr lang="en-US" sz="1000" dirty="0" smtClean="0">
                <a:solidFill>
                  <a:schemeClr val="tx1"/>
                </a:solidFill>
              </a:rPr>
              <a:t> </a:t>
            </a:r>
            <a:r>
              <a:rPr lang="en-US" sz="1000" dirty="0" err="1">
                <a:solidFill>
                  <a:schemeClr val="tx1"/>
                </a:solidFill>
              </a:rPr>
              <a:t>hasilnya</a:t>
            </a:r>
            <a:r>
              <a:rPr lang="en-US" sz="1000" dirty="0">
                <a:solidFill>
                  <a:schemeClr val="tx1"/>
                </a:solidFill>
              </a:rPr>
              <a:t> valid </a:t>
            </a:r>
            <a:r>
              <a:rPr lang="en-US" sz="1000" dirty="0" err="1">
                <a:solidFill>
                  <a:schemeClr val="tx1"/>
                </a:solidFill>
              </a:rPr>
              <a:t>dengan</a:t>
            </a:r>
            <a:r>
              <a:rPr lang="en-US" sz="1000" dirty="0">
                <a:solidFill>
                  <a:schemeClr val="tx1"/>
                </a:solidFill>
              </a:rPr>
              <a:t> </a:t>
            </a:r>
            <a:r>
              <a:rPr lang="en-US" sz="1000" dirty="0" err="1">
                <a:solidFill>
                  <a:schemeClr val="tx1"/>
                </a:solidFill>
              </a:rPr>
              <a:t>nilai</a:t>
            </a:r>
            <a:r>
              <a:rPr lang="en-US" sz="1000" dirty="0">
                <a:solidFill>
                  <a:schemeClr val="tx1"/>
                </a:solidFill>
              </a:rPr>
              <a:t> </a:t>
            </a:r>
            <a:r>
              <a:rPr lang="en-US" sz="1000" dirty="0" err="1">
                <a:solidFill>
                  <a:schemeClr val="tx1"/>
                </a:solidFill>
              </a:rPr>
              <a:t>ke</a:t>
            </a:r>
            <a:r>
              <a:rPr lang="en-US" sz="1000" dirty="0">
                <a:solidFill>
                  <a:schemeClr val="tx1"/>
                </a:solidFill>
              </a:rPr>
              <a:t> </a:t>
            </a:r>
            <a:r>
              <a:rPr lang="en-US" sz="1000" dirty="0" err="1">
                <a:solidFill>
                  <a:schemeClr val="tx1"/>
                </a:solidFill>
              </a:rPr>
              <a:t>cocokan</a:t>
            </a:r>
            <a:r>
              <a:rPr lang="en-US" sz="1000" dirty="0">
                <a:solidFill>
                  <a:schemeClr val="tx1"/>
                </a:solidFill>
              </a:rPr>
              <a:t> 80% </a:t>
            </a:r>
            <a:r>
              <a:rPr lang="en-US" sz="1000" dirty="0" err="1">
                <a:solidFill>
                  <a:schemeClr val="tx1"/>
                </a:solidFill>
              </a:rPr>
              <a:t>maka</a:t>
            </a:r>
            <a:r>
              <a:rPr lang="en-US" sz="1000" dirty="0">
                <a:solidFill>
                  <a:schemeClr val="tx1"/>
                </a:solidFill>
              </a:rPr>
              <a:t> PE </a:t>
            </a:r>
            <a:r>
              <a:rPr lang="en-US" sz="1000" dirty="0" err="1">
                <a:solidFill>
                  <a:schemeClr val="tx1"/>
                </a:solidFill>
              </a:rPr>
              <a:t>akan</a:t>
            </a:r>
            <a:r>
              <a:rPr lang="en-US" sz="1000" dirty="0">
                <a:solidFill>
                  <a:schemeClr val="tx1"/>
                </a:solidFill>
              </a:rPr>
              <a:t> </a:t>
            </a:r>
            <a:r>
              <a:rPr lang="en-US" sz="1000" dirty="0" err="1">
                <a:solidFill>
                  <a:schemeClr val="tx1"/>
                </a:solidFill>
              </a:rPr>
              <a:t>melanjutkan</a:t>
            </a:r>
            <a:r>
              <a:rPr lang="en-US" sz="1000" dirty="0">
                <a:solidFill>
                  <a:schemeClr val="tx1"/>
                </a:solidFill>
              </a:rPr>
              <a:t> </a:t>
            </a:r>
            <a:r>
              <a:rPr lang="en-US" sz="1000" dirty="0" err="1">
                <a:solidFill>
                  <a:schemeClr val="tx1"/>
                </a:solidFill>
              </a:rPr>
              <a:t>untuk</a:t>
            </a:r>
            <a:r>
              <a:rPr lang="en-US" sz="1000" dirty="0">
                <a:solidFill>
                  <a:schemeClr val="tx1"/>
                </a:solidFill>
              </a:rPr>
              <a:t> </a:t>
            </a:r>
            <a:r>
              <a:rPr lang="en-US" sz="1000" dirty="0" err="1">
                <a:solidFill>
                  <a:schemeClr val="tx1"/>
                </a:solidFill>
              </a:rPr>
              <a:t>melakukan</a:t>
            </a:r>
            <a:r>
              <a:rPr lang="en-US" sz="1000" dirty="0">
                <a:solidFill>
                  <a:schemeClr val="tx1"/>
                </a:solidFill>
              </a:rPr>
              <a:t> call API Account Creation </a:t>
            </a:r>
            <a:r>
              <a:rPr lang="en-US" sz="1000" dirty="0" smtClean="0">
                <a:solidFill>
                  <a:schemeClr val="tx1"/>
                </a:solidFill>
              </a:rPr>
              <a:t>Registration</a:t>
            </a:r>
          </a:p>
          <a:p>
            <a:endParaRPr lang="en-US" sz="1000" dirty="0"/>
          </a:p>
          <a:p>
            <a:endParaRPr lang="en-US" sz="1000" dirty="0" smtClean="0"/>
          </a:p>
          <a:p>
            <a:endParaRPr lang="en-US" sz="1000" dirty="0"/>
          </a:p>
        </p:txBody>
      </p:sp>
      <p:sp>
        <p:nvSpPr>
          <p:cNvPr id="5" name="Rounded Rectangle 4"/>
          <p:cNvSpPr/>
          <p:nvPr/>
        </p:nvSpPr>
        <p:spPr>
          <a:xfrm>
            <a:off x="339864" y="3429000"/>
            <a:ext cx="5008971" cy="2680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Saving U Account Creation </a:t>
            </a:r>
          </a:p>
          <a:p>
            <a:endParaRPr lang="en-US" sz="800" dirty="0">
              <a:solidFill>
                <a:schemeClr val="tx1"/>
              </a:solidFill>
            </a:endParaRPr>
          </a:p>
          <a:p>
            <a:r>
              <a:rPr lang="en-US" sz="800" dirty="0" smtClean="0">
                <a:solidFill>
                  <a:schemeClr val="tx1"/>
                </a:solidFill>
              </a:rPr>
              <a:t>a. System </a:t>
            </a:r>
            <a:r>
              <a:rPr lang="en-US" sz="800" dirty="0">
                <a:solidFill>
                  <a:schemeClr val="tx1"/>
                </a:solidFill>
              </a:rPr>
              <a:t>RDN </a:t>
            </a:r>
            <a:r>
              <a:rPr lang="en-US" sz="800" dirty="0" err="1">
                <a:solidFill>
                  <a:schemeClr val="tx1"/>
                </a:solidFill>
              </a:rPr>
              <a:t>secara</a:t>
            </a:r>
            <a:r>
              <a:rPr lang="en-US" sz="800" dirty="0">
                <a:solidFill>
                  <a:schemeClr val="tx1"/>
                </a:solidFill>
              </a:rPr>
              <a:t> </a:t>
            </a:r>
            <a:r>
              <a:rPr lang="en-US" sz="800" dirty="0" err="1">
                <a:solidFill>
                  <a:schemeClr val="tx1"/>
                </a:solidFill>
              </a:rPr>
              <a:t>async</a:t>
            </a:r>
            <a:r>
              <a:rPr lang="en-US" sz="800" dirty="0">
                <a:solidFill>
                  <a:schemeClr val="tx1"/>
                </a:solidFill>
              </a:rPr>
              <a:t> </a:t>
            </a:r>
            <a:r>
              <a:rPr lang="en-US" sz="800" dirty="0" err="1">
                <a:solidFill>
                  <a:schemeClr val="tx1"/>
                </a:solidFill>
              </a:rPr>
              <a:t>akan</a:t>
            </a:r>
            <a:r>
              <a:rPr lang="en-US" sz="800" dirty="0">
                <a:solidFill>
                  <a:schemeClr val="tx1"/>
                </a:solidFill>
              </a:rPr>
              <a:t> look up </a:t>
            </a:r>
            <a:r>
              <a:rPr lang="en-US" sz="800" dirty="0" err="1">
                <a:solidFill>
                  <a:schemeClr val="tx1"/>
                </a:solidFill>
              </a:rPr>
              <a:t>dari</a:t>
            </a:r>
            <a:r>
              <a:rPr lang="en-US" sz="800" dirty="0">
                <a:solidFill>
                  <a:schemeClr val="tx1"/>
                </a:solidFill>
              </a:rPr>
              <a:t> data queue account registration </a:t>
            </a:r>
          </a:p>
          <a:p>
            <a:r>
              <a:rPr lang="en-US" sz="800" dirty="0" smtClean="0">
                <a:solidFill>
                  <a:schemeClr val="tx1"/>
                </a:solidFill>
              </a:rPr>
              <a:t>b. Ada </a:t>
            </a:r>
            <a:r>
              <a:rPr lang="en-US" sz="800" dirty="0" err="1">
                <a:solidFill>
                  <a:schemeClr val="tx1"/>
                </a:solidFill>
              </a:rPr>
              <a:t>beberapa</a:t>
            </a:r>
            <a:r>
              <a:rPr lang="en-US" sz="800" dirty="0">
                <a:solidFill>
                  <a:schemeClr val="tx1"/>
                </a:solidFill>
              </a:rPr>
              <a:t> </a:t>
            </a:r>
            <a:r>
              <a:rPr lang="en-US" sz="800" dirty="0" err="1">
                <a:solidFill>
                  <a:schemeClr val="tx1"/>
                </a:solidFill>
              </a:rPr>
              <a:t>validasi</a:t>
            </a:r>
            <a:r>
              <a:rPr lang="en-US" sz="800" dirty="0">
                <a:solidFill>
                  <a:schemeClr val="tx1"/>
                </a:solidFill>
              </a:rPr>
              <a:t> yang di </a:t>
            </a:r>
            <a:r>
              <a:rPr lang="en-US" sz="800" dirty="0" err="1">
                <a:solidFill>
                  <a:schemeClr val="tx1"/>
                </a:solidFill>
              </a:rPr>
              <a:t>lakukan</a:t>
            </a:r>
            <a:r>
              <a:rPr lang="en-US" sz="800" dirty="0">
                <a:solidFill>
                  <a:schemeClr val="tx1"/>
                </a:solidFill>
              </a:rPr>
              <a:t> </a:t>
            </a:r>
            <a:r>
              <a:rPr lang="en-US" sz="800" dirty="0" err="1">
                <a:solidFill>
                  <a:schemeClr val="tx1"/>
                </a:solidFill>
              </a:rPr>
              <a:t>terkait</a:t>
            </a:r>
            <a:r>
              <a:rPr lang="en-US" sz="800" dirty="0">
                <a:solidFill>
                  <a:schemeClr val="tx1"/>
                </a:solidFill>
              </a:rPr>
              <a:t> </a:t>
            </a:r>
            <a:r>
              <a:rPr lang="en-US" sz="800" dirty="0" err="1">
                <a:solidFill>
                  <a:schemeClr val="tx1"/>
                </a:solidFill>
              </a:rPr>
              <a:t>untuk</a:t>
            </a:r>
            <a:r>
              <a:rPr lang="en-US" sz="800" dirty="0">
                <a:solidFill>
                  <a:schemeClr val="tx1"/>
                </a:solidFill>
              </a:rPr>
              <a:t> </a:t>
            </a:r>
            <a:r>
              <a:rPr lang="en-US" sz="800" dirty="0" err="1">
                <a:solidFill>
                  <a:schemeClr val="tx1"/>
                </a:solidFill>
              </a:rPr>
              <a:t>nasabah</a:t>
            </a:r>
            <a:r>
              <a:rPr lang="en-US" sz="800" dirty="0">
                <a:solidFill>
                  <a:schemeClr val="tx1"/>
                </a:solidFill>
              </a:rPr>
              <a:t> ETB</a:t>
            </a:r>
          </a:p>
          <a:p>
            <a:endParaRPr lang="en-US" sz="800" dirty="0">
              <a:solidFill>
                <a:schemeClr val="tx1"/>
              </a:solidFill>
            </a:endParaRPr>
          </a:p>
          <a:p>
            <a:r>
              <a:rPr lang="en-US" sz="800" dirty="0" smtClean="0">
                <a:solidFill>
                  <a:schemeClr val="tx1"/>
                </a:solidFill>
              </a:rPr>
              <a:t>	 Data </a:t>
            </a:r>
            <a:r>
              <a:rPr lang="en-US" sz="800" dirty="0">
                <a:solidFill>
                  <a:schemeClr val="tx1"/>
                </a:solidFill>
              </a:rPr>
              <a:t>yang di </a:t>
            </a:r>
            <a:r>
              <a:rPr lang="en-US" sz="800" dirty="0" err="1">
                <a:solidFill>
                  <a:schemeClr val="tx1"/>
                </a:solidFill>
              </a:rPr>
              <a:t>kirimkan</a:t>
            </a:r>
            <a:r>
              <a:rPr lang="en-US" sz="800" dirty="0">
                <a:solidFill>
                  <a:schemeClr val="tx1"/>
                </a:solidFill>
              </a:rPr>
              <a:t> valid </a:t>
            </a:r>
            <a:r>
              <a:rPr lang="en-US" sz="800" dirty="0" err="1">
                <a:solidFill>
                  <a:schemeClr val="tx1"/>
                </a:solidFill>
              </a:rPr>
              <a:t>atau</a:t>
            </a:r>
            <a:r>
              <a:rPr lang="en-US" sz="800" dirty="0">
                <a:solidFill>
                  <a:schemeClr val="tx1"/>
                </a:solidFill>
              </a:rPr>
              <a:t> </a:t>
            </a:r>
            <a:r>
              <a:rPr lang="en-US" sz="800" dirty="0" err="1">
                <a:solidFill>
                  <a:schemeClr val="tx1"/>
                </a:solidFill>
              </a:rPr>
              <a:t>tidak</a:t>
            </a:r>
            <a:r>
              <a:rPr lang="en-US" sz="800" dirty="0">
                <a:solidFill>
                  <a:schemeClr val="tx1"/>
                </a:solidFill>
              </a:rPr>
              <a:t> </a:t>
            </a:r>
            <a:r>
              <a:rPr lang="en-US" sz="800" dirty="0" err="1">
                <a:solidFill>
                  <a:schemeClr val="tx1"/>
                </a:solidFill>
              </a:rPr>
              <a:t>bedasarkan</a:t>
            </a:r>
            <a:r>
              <a:rPr lang="en-US" sz="800" dirty="0">
                <a:solidFill>
                  <a:schemeClr val="tx1"/>
                </a:solidFill>
              </a:rPr>
              <a:t> : </a:t>
            </a:r>
          </a:p>
          <a:p>
            <a:endParaRPr lang="en-US" sz="800" dirty="0">
              <a:solidFill>
                <a:schemeClr val="tx1"/>
              </a:solidFill>
            </a:endParaRPr>
          </a:p>
          <a:p>
            <a:r>
              <a:rPr lang="en-US" sz="800" dirty="0" smtClean="0">
                <a:solidFill>
                  <a:schemeClr val="tx1"/>
                </a:solidFill>
              </a:rPr>
              <a:t>		1. </a:t>
            </a:r>
            <a:r>
              <a:rPr lang="en-US" sz="800" dirty="0" err="1" smtClean="0">
                <a:solidFill>
                  <a:schemeClr val="tx1"/>
                </a:solidFill>
              </a:rPr>
              <a:t>Nama</a:t>
            </a:r>
            <a:r>
              <a:rPr lang="en-US" sz="800" dirty="0" smtClean="0">
                <a:solidFill>
                  <a:schemeClr val="tx1"/>
                </a:solidFill>
              </a:rPr>
              <a:t> </a:t>
            </a:r>
            <a:r>
              <a:rPr lang="en-US" sz="800" dirty="0" err="1">
                <a:solidFill>
                  <a:schemeClr val="tx1"/>
                </a:solidFill>
              </a:rPr>
              <a:t>lengkap</a:t>
            </a:r>
            <a:r>
              <a:rPr lang="en-US" sz="800" dirty="0">
                <a:solidFill>
                  <a:schemeClr val="tx1"/>
                </a:solidFill>
              </a:rPr>
              <a:t> </a:t>
            </a:r>
            <a:r>
              <a:rPr lang="en-US" sz="800" dirty="0" err="1">
                <a:solidFill>
                  <a:schemeClr val="tx1"/>
                </a:solidFill>
              </a:rPr>
              <a:t>dengan</a:t>
            </a:r>
            <a:r>
              <a:rPr lang="en-US" sz="800" dirty="0">
                <a:solidFill>
                  <a:schemeClr val="tx1"/>
                </a:solidFill>
              </a:rPr>
              <a:t> threshold 80%</a:t>
            </a:r>
          </a:p>
          <a:p>
            <a:r>
              <a:rPr lang="en-US" sz="800" dirty="0" smtClean="0">
                <a:solidFill>
                  <a:schemeClr val="tx1"/>
                </a:solidFill>
              </a:rPr>
              <a:t>		2. </a:t>
            </a:r>
            <a:r>
              <a:rPr lang="en-US" sz="800" dirty="0" err="1" smtClean="0">
                <a:solidFill>
                  <a:schemeClr val="tx1"/>
                </a:solidFill>
              </a:rPr>
              <a:t>Nomor</a:t>
            </a:r>
            <a:r>
              <a:rPr lang="en-US" sz="800" dirty="0" smtClean="0">
                <a:solidFill>
                  <a:schemeClr val="tx1"/>
                </a:solidFill>
              </a:rPr>
              <a:t> </a:t>
            </a:r>
            <a:r>
              <a:rPr lang="en-US" sz="800" dirty="0">
                <a:solidFill>
                  <a:schemeClr val="tx1"/>
                </a:solidFill>
              </a:rPr>
              <a:t>KTP </a:t>
            </a:r>
          </a:p>
          <a:p>
            <a:r>
              <a:rPr lang="en-US" sz="800" dirty="0" smtClean="0">
                <a:solidFill>
                  <a:schemeClr val="tx1"/>
                </a:solidFill>
              </a:rPr>
              <a:t>		3. No </a:t>
            </a:r>
            <a:r>
              <a:rPr lang="en-US" sz="800" dirty="0" err="1">
                <a:solidFill>
                  <a:schemeClr val="tx1"/>
                </a:solidFill>
              </a:rPr>
              <a:t>rekening</a:t>
            </a:r>
            <a:r>
              <a:rPr lang="en-US" sz="800" dirty="0">
                <a:solidFill>
                  <a:schemeClr val="tx1"/>
                </a:solidFill>
              </a:rPr>
              <a:t> </a:t>
            </a:r>
          </a:p>
          <a:p>
            <a:r>
              <a:rPr lang="en-US" sz="800" dirty="0" smtClean="0">
                <a:solidFill>
                  <a:schemeClr val="tx1"/>
                </a:solidFill>
              </a:rPr>
              <a:t>		4. DOB</a:t>
            </a:r>
            <a:endParaRPr lang="en-US" sz="800" dirty="0">
              <a:solidFill>
                <a:schemeClr val="tx1"/>
              </a:solidFill>
            </a:endParaRPr>
          </a:p>
          <a:p>
            <a:endParaRPr lang="en-US" sz="800" dirty="0">
              <a:solidFill>
                <a:schemeClr val="tx1"/>
              </a:solidFill>
            </a:endParaRPr>
          </a:p>
          <a:p>
            <a:r>
              <a:rPr lang="en-US" sz="800" dirty="0" smtClean="0">
                <a:solidFill>
                  <a:schemeClr val="tx1"/>
                </a:solidFill>
              </a:rPr>
              <a:t>	 Customer </a:t>
            </a:r>
            <a:r>
              <a:rPr lang="en-US" sz="800" dirty="0" err="1">
                <a:solidFill>
                  <a:schemeClr val="tx1"/>
                </a:solidFill>
              </a:rPr>
              <a:t>apakah</a:t>
            </a:r>
            <a:r>
              <a:rPr lang="en-US" sz="800" dirty="0">
                <a:solidFill>
                  <a:schemeClr val="tx1"/>
                </a:solidFill>
              </a:rPr>
              <a:t> </a:t>
            </a:r>
            <a:r>
              <a:rPr lang="en-US" sz="800" dirty="0" err="1">
                <a:solidFill>
                  <a:schemeClr val="tx1"/>
                </a:solidFill>
              </a:rPr>
              <a:t>sudah</a:t>
            </a:r>
            <a:r>
              <a:rPr lang="en-US" sz="800" dirty="0">
                <a:solidFill>
                  <a:schemeClr val="tx1"/>
                </a:solidFill>
              </a:rPr>
              <a:t> </a:t>
            </a:r>
            <a:r>
              <a:rPr lang="en-US" sz="800" dirty="0" err="1">
                <a:solidFill>
                  <a:schemeClr val="tx1"/>
                </a:solidFill>
              </a:rPr>
              <a:t>mepunyai</a:t>
            </a:r>
            <a:r>
              <a:rPr lang="en-US" sz="800" dirty="0">
                <a:solidFill>
                  <a:schemeClr val="tx1"/>
                </a:solidFill>
              </a:rPr>
              <a:t> </a:t>
            </a:r>
            <a:r>
              <a:rPr lang="en-US" sz="800" dirty="0" err="1">
                <a:solidFill>
                  <a:schemeClr val="tx1"/>
                </a:solidFill>
              </a:rPr>
              <a:t>Rekening</a:t>
            </a:r>
            <a:r>
              <a:rPr lang="en-US" sz="800" dirty="0">
                <a:solidFill>
                  <a:schemeClr val="tx1"/>
                </a:solidFill>
              </a:rPr>
              <a:t> RDN </a:t>
            </a:r>
          </a:p>
          <a:p>
            <a:endParaRPr lang="en-US" sz="800" dirty="0">
              <a:solidFill>
                <a:schemeClr val="tx1"/>
              </a:solidFill>
            </a:endParaRPr>
          </a:p>
          <a:p>
            <a:r>
              <a:rPr lang="en-US" sz="800" dirty="0" smtClean="0">
                <a:solidFill>
                  <a:schemeClr val="tx1"/>
                </a:solidFill>
              </a:rPr>
              <a:t>		1. </a:t>
            </a:r>
            <a:r>
              <a:rPr lang="en-US" sz="800" dirty="0" err="1" smtClean="0">
                <a:solidFill>
                  <a:schemeClr val="tx1"/>
                </a:solidFill>
              </a:rPr>
              <a:t>Jika</a:t>
            </a:r>
            <a:r>
              <a:rPr lang="en-US" sz="800" dirty="0" smtClean="0">
                <a:solidFill>
                  <a:schemeClr val="tx1"/>
                </a:solidFill>
              </a:rPr>
              <a:t> </a:t>
            </a:r>
            <a:r>
              <a:rPr lang="en-US" sz="800" dirty="0" err="1">
                <a:solidFill>
                  <a:schemeClr val="tx1"/>
                </a:solidFill>
              </a:rPr>
              <a:t>sudah</a:t>
            </a:r>
            <a:r>
              <a:rPr lang="en-US" sz="800" dirty="0">
                <a:solidFill>
                  <a:schemeClr val="tx1"/>
                </a:solidFill>
              </a:rPr>
              <a:t> </a:t>
            </a:r>
            <a:r>
              <a:rPr lang="en-US" sz="800" dirty="0" err="1">
                <a:solidFill>
                  <a:schemeClr val="tx1"/>
                </a:solidFill>
              </a:rPr>
              <a:t>akan</a:t>
            </a:r>
            <a:r>
              <a:rPr lang="en-US" sz="800" dirty="0">
                <a:solidFill>
                  <a:schemeClr val="tx1"/>
                </a:solidFill>
              </a:rPr>
              <a:t> call back </a:t>
            </a:r>
            <a:r>
              <a:rPr lang="en-US" sz="800" dirty="0" err="1">
                <a:solidFill>
                  <a:schemeClr val="tx1"/>
                </a:solidFill>
              </a:rPr>
              <a:t>ke</a:t>
            </a:r>
            <a:r>
              <a:rPr lang="en-US" sz="800" dirty="0">
                <a:solidFill>
                  <a:schemeClr val="tx1"/>
                </a:solidFill>
              </a:rPr>
              <a:t> PE </a:t>
            </a:r>
          </a:p>
          <a:p>
            <a:r>
              <a:rPr lang="en-US" sz="800" dirty="0" smtClean="0">
                <a:solidFill>
                  <a:schemeClr val="tx1"/>
                </a:solidFill>
              </a:rPr>
              <a:t>		2. </a:t>
            </a:r>
            <a:r>
              <a:rPr lang="en-US" sz="800" dirty="0" err="1" smtClean="0">
                <a:solidFill>
                  <a:schemeClr val="tx1"/>
                </a:solidFill>
              </a:rPr>
              <a:t>Jika</a:t>
            </a:r>
            <a:r>
              <a:rPr lang="en-US" sz="800" dirty="0" smtClean="0">
                <a:solidFill>
                  <a:schemeClr val="tx1"/>
                </a:solidFill>
              </a:rPr>
              <a:t> </a:t>
            </a:r>
            <a:r>
              <a:rPr lang="en-US" sz="800" dirty="0" err="1">
                <a:solidFill>
                  <a:schemeClr val="tx1"/>
                </a:solidFill>
              </a:rPr>
              <a:t>belum</a:t>
            </a:r>
            <a:r>
              <a:rPr lang="en-US" sz="800" dirty="0">
                <a:solidFill>
                  <a:schemeClr val="tx1"/>
                </a:solidFill>
              </a:rPr>
              <a:t> </a:t>
            </a:r>
            <a:r>
              <a:rPr lang="en-US" sz="800" dirty="0" err="1">
                <a:solidFill>
                  <a:schemeClr val="tx1"/>
                </a:solidFill>
              </a:rPr>
              <a:t>akan</a:t>
            </a:r>
            <a:r>
              <a:rPr lang="en-US" sz="800" dirty="0">
                <a:solidFill>
                  <a:schemeClr val="tx1"/>
                </a:solidFill>
              </a:rPr>
              <a:t> di </a:t>
            </a:r>
            <a:r>
              <a:rPr lang="en-US" sz="800" dirty="0" err="1">
                <a:solidFill>
                  <a:schemeClr val="tx1"/>
                </a:solidFill>
              </a:rPr>
              <a:t>buatkan</a:t>
            </a:r>
            <a:r>
              <a:rPr lang="en-US" sz="800" dirty="0">
                <a:solidFill>
                  <a:schemeClr val="tx1"/>
                </a:solidFill>
              </a:rPr>
              <a:t> </a:t>
            </a:r>
            <a:r>
              <a:rPr lang="en-US" sz="800" dirty="0" err="1">
                <a:solidFill>
                  <a:schemeClr val="tx1"/>
                </a:solidFill>
              </a:rPr>
              <a:t>rekening</a:t>
            </a:r>
            <a:r>
              <a:rPr lang="en-US" sz="800" dirty="0">
                <a:solidFill>
                  <a:schemeClr val="tx1"/>
                </a:solidFill>
              </a:rPr>
              <a:t> u </a:t>
            </a:r>
            <a:r>
              <a:rPr lang="en-US" sz="800" dirty="0" err="1">
                <a:solidFill>
                  <a:schemeClr val="tx1"/>
                </a:solidFill>
              </a:rPr>
              <a:t>dan</a:t>
            </a:r>
            <a:r>
              <a:rPr lang="en-US" sz="800" dirty="0">
                <a:solidFill>
                  <a:schemeClr val="tx1"/>
                </a:solidFill>
              </a:rPr>
              <a:t> send </a:t>
            </a:r>
            <a:r>
              <a:rPr lang="en-US" sz="800" dirty="0" err="1">
                <a:solidFill>
                  <a:schemeClr val="tx1"/>
                </a:solidFill>
              </a:rPr>
              <a:t>Refid</a:t>
            </a:r>
            <a:endParaRPr lang="en-US" sz="800" dirty="0">
              <a:solidFill>
                <a:schemeClr val="tx1"/>
              </a:solidFill>
            </a:endParaRPr>
          </a:p>
        </p:txBody>
      </p:sp>
    </p:spTree>
    <p:extLst>
      <p:ext uri="{BB962C8B-B14F-4D97-AF65-F5344CB8AC3E}">
        <p14:creationId xmlns:p14="http://schemas.microsoft.com/office/powerpoint/2010/main" val="232571714"/>
      </p:ext>
    </p:extLst>
  </p:cSld>
  <p:clrMapOvr>
    <a:masterClrMapping/>
  </p:clrMapOvr>
  <p:timing>
    <p:tnLst>
      <p:par>
        <p:cTn id="1" dur="indefinite" restart="never" nodeType="tmRoot"/>
      </p:par>
    </p:tnLst>
  </p:timing>
</p:sld>
</file>

<file path=ppt/theme/theme1.xml><?xml version="1.0" encoding="utf-8"?>
<a:theme xmlns:a="http://schemas.openxmlformats.org/drawingml/2006/main" name="Cash Mgt 2021 for MDP MAP 202116281388601641357788">
  <a:themeElements>
    <a:clrScheme name="Custom 1">
      <a:dk1>
        <a:srgbClr val="000000"/>
      </a:dk1>
      <a:lt1>
        <a:srgbClr val="FFFFFF"/>
      </a:lt1>
      <a:dk2>
        <a:srgbClr val="44546A"/>
      </a:dk2>
      <a:lt2>
        <a:srgbClr val="E7E6E6"/>
      </a:lt2>
      <a:accent1>
        <a:srgbClr val="FFBF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Maybank.potx" id="{B1755CDD-9389-4DA6-A402-0508EFACCC3C}" vid="{DBE61ACF-C050-4415-ACE3-83AB375712D2}"/>
    </a:ext>
  </a:extLst>
</a:theme>
</file>

<file path=docProps/app.xml><?xml version="1.0" encoding="utf-8"?>
<Properties xmlns="http://schemas.openxmlformats.org/officeDocument/2006/extended-properties" xmlns:vt="http://schemas.openxmlformats.org/officeDocument/2006/docPropsVTypes">
  <Template>Cash Mgt 2021 for MDP MAP 202116281388601641357788</Template>
  <TotalTime>2461</TotalTime>
  <Words>785</Words>
  <Application>Microsoft Office PowerPoint</Application>
  <PresentationFormat>Widescreen</PresentationFormat>
  <Paragraphs>170</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Times New Roman</vt:lpstr>
      <vt:lpstr>Trebuchet MS</vt:lpstr>
      <vt:lpstr>Cash Mgt 2021 for MDP MAP 202116281388601641357788</vt:lpstr>
      <vt:lpstr>RDN</vt:lpstr>
      <vt:lpstr>Latar Bekang </vt:lpstr>
      <vt:lpstr>Technology</vt:lpstr>
      <vt:lpstr>PIC Product Owner</vt:lpstr>
      <vt:lpstr>Arsitekture RDN</vt:lpstr>
      <vt:lpstr>RDN Architectur Internal</vt:lpstr>
      <vt:lpstr>Create RDN Account</vt:lpstr>
      <vt:lpstr>Create U Account NTB Style</vt:lpstr>
      <vt:lpstr>Create U Account ETB Style</vt:lpstr>
      <vt:lpstr>RDN system secara async akan melihat dari daftar queue account registration dan melakukan Validasi</vt:lpstr>
      <vt:lpstr>Top Up RDN</vt:lpstr>
      <vt:lpstr>Transfer bulk</vt:lpstr>
      <vt:lpstr>Balance Mutasi RDN</vt:lpstr>
      <vt:lpstr>Withdraw RDN</vt:lpstr>
      <vt:lpstr>Tax &amp; Interest RDN</vt:lpstr>
      <vt:lpstr>Data Statik RDN</vt:lpstr>
      <vt:lpstr>Cara Akses Server UAT/Development</vt:lpstr>
      <vt:lpstr>Deskripsi API</vt:lpstr>
      <vt:lpstr>Demo:</vt:lpstr>
      <vt:lpstr>Sekian dan Terima Kasih</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PostgreSQL Learning</dc:title>
  <dc:creator>STEADY</dc:creator>
  <cp:lastModifiedBy>Agus Dwi Prasetyo</cp:lastModifiedBy>
  <cp:revision>140</cp:revision>
  <dcterms:created xsi:type="dcterms:W3CDTF">2022-07-05T03:29:20Z</dcterms:created>
  <dcterms:modified xsi:type="dcterms:W3CDTF">2022-12-22T07:57:24Z</dcterms:modified>
</cp:coreProperties>
</file>